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4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5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6"/>
    <p:sldMasterId id="2147483880" r:id="rId7"/>
    <p:sldMasterId id="2147483920" r:id="rId8"/>
    <p:sldMasterId id="2147483956" r:id="rId9"/>
    <p:sldMasterId id="2147483999" r:id="rId10"/>
    <p:sldMasterId id="2147484068" r:id="rId11"/>
  </p:sldMasterIdLst>
  <p:notesMasterIdLst>
    <p:notesMasterId r:id="rId22"/>
  </p:notesMasterIdLst>
  <p:sldIdLst>
    <p:sldId id="405" r:id="rId12"/>
    <p:sldId id="423" r:id="rId13"/>
    <p:sldId id="434" r:id="rId14"/>
    <p:sldId id="424" r:id="rId15"/>
    <p:sldId id="433" r:id="rId16"/>
    <p:sldId id="425" r:id="rId17"/>
    <p:sldId id="436" r:id="rId18"/>
    <p:sldId id="437" r:id="rId19"/>
    <p:sldId id="438" r:id="rId20"/>
    <p:sldId id="401" r:id="rId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405"/>
            <p14:sldId id="423"/>
            <p14:sldId id="434"/>
            <p14:sldId id="424"/>
            <p14:sldId id="433"/>
            <p14:sldId id="425"/>
            <p14:sldId id="436"/>
            <p14:sldId id="437"/>
            <p14:sldId id="438"/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078">
          <p15:clr>
            <a:srgbClr val="A4A3A4"/>
          </p15:clr>
        </p15:guide>
        <p15:guide id="4" pos="2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0D0CE"/>
    <a:srgbClr val="B1B3B3"/>
    <a:srgbClr val="888B8D"/>
    <a:srgbClr val="63666A"/>
    <a:srgbClr val="F2B411"/>
    <a:srgbClr val="E87722"/>
    <a:srgbClr val="FFFFFF"/>
    <a:srgbClr val="55565A"/>
    <a:srgbClr val="A22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9" autoAdjust="0"/>
    <p:restoredTop sz="77542" autoAdjust="0"/>
  </p:normalViewPr>
  <p:slideViewPr>
    <p:cSldViewPr snapToGrid="0">
      <p:cViewPr varScale="1">
        <p:scale>
          <a:sx n="116" d="100"/>
          <a:sy n="116" d="100"/>
        </p:scale>
        <p:origin x="416" y="184"/>
      </p:cViewPr>
      <p:guideLst>
        <p:guide orient="horz" pos="2160"/>
        <p:guide pos="3840"/>
        <p:guide orient="horz" pos="2078"/>
        <p:guide pos="2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-3082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233"/>
            <a:ext cx="12192000" cy="6864344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" r="85"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38B657-F5A1-CE4E-BE44-E7119FF99A44}" type="datetime1">
              <a:rPr lang="en-US" smtClean="0"/>
              <a:t>10/9/18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79F-CB61-594E-83EE-7A39EC78DBD5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1910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54" r="5150"/>
          <a:stretch/>
        </p:blipFill>
        <p:spPr>
          <a:xfrm>
            <a:off x="0" y="-312"/>
            <a:ext cx="12192000" cy="685862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-311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5" y="5905513"/>
            <a:ext cx="2152083" cy="507305"/>
          </a:xfrm>
          <a:prstGeom prst="rect">
            <a:avLst/>
          </a:prstGeom>
        </p:spPr>
      </p:pic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27851" y="3877272"/>
            <a:ext cx="6219669" cy="1794661"/>
          </a:xfrm>
          <a:prstGeom prst="rect">
            <a:avLst/>
          </a:prstGeom>
          <a:noFill/>
        </p:spPr>
        <p:txBody>
          <a:bodyPr lIns="0" tIns="107577" rIns="0" bIns="107577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city or 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27851" y="888770"/>
            <a:ext cx="6175896" cy="291690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754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371602"/>
            <a:ext cx="12192000" cy="4460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0532" y="2415977"/>
            <a:ext cx="10363200" cy="1223319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532" y="3815532"/>
            <a:ext cx="103632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371602"/>
            <a:ext cx="12192000" cy="4460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09610" y="6618142"/>
            <a:ext cx="9829801" cy="16619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B1B3B3"/>
                </a:solidFill>
              </a:rPr>
              <a:t>Confidential Property of Optum. Do not distribute or reproduce without express permission of Optum.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228601"/>
            <a:ext cx="12192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4" y="223996"/>
            <a:ext cx="2919047" cy="68806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10" y="6568868"/>
            <a:ext cx="9829801" cy="16619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B1B3B3"/>
                </a:solidFill>
              </a:rPr>
              <a:t>Confidential Property of Optum. Do not distribute or reproduce without express permission of Optum.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cs typeface="Arial" pitchFamily="34" charset="0"/>
              </a:rPr>
              <a:t>DRAFT FOR INTERNAL DISCUSSION ONLY,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43749627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321" y="1143007"/>
            <a:ext cx="10972800" cy="50907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103899" y="1127797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6245241"/>
            <a:ext cx="10972800" cy="346075"/>
          </a:xfrm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 dirty="0"/>
              <a:t>&lt;Enter Source&gt;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03899" y="1127797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09605" y="333662"/>
            <a:ext cx="9755792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82472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1172" y="-746234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6245241"/>
            <a:ext cx="10972800" cy="346075"/>
          </a:xfrm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 dirty="0"/>
              <a:t>&lt;Enter Source&gt;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91172" y="-746234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09605" y="333662"/>
            <a:ext cx="9755792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cs typeface="Arial" pitchFamily="34" charset="0"/>
              </a:rPr>
              <a:t>DRAFT FOR INTERNAL DISCUSSION ONLY,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054301252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69091"/>
            <a:ext cx="12192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1172" y="-746234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6245241"/>
            <a:ext cx="10972800" cy="346075"/>
          </a:xfrm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 dirty="0"/>
              <a:t>&lt;Enter Source&gt;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0972800" y="6596073"/>
            <a:ext cx="609600" cy="20955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E22CD0-11F5-4647-B802-77FC0A9339C4}" type="slidenum">
              <a:rPr lang="en-US" b="0" smtClean="0">
                <a:solidFill>
                  <a:srgbClr val="53565A"/>
                </a:solidFill>
              </a:rPr>
              <a:pPr/>
              <a:t>‹#›</a:t>
            </a:fld>
            <a:endParaRPr lang="en-US" sz="900" b="0" dirty="0">
              <a:solidFill>
                <a:srgbClr val="53565A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91172" y="-746234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09610" y="6618142"/>
            <a:ext cx="9829801" cy="19082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800" dirty="0">
                <a:solidFill>
                  <a:srgbClr val="63666A"/>
                </a:solidFill>
              </a:rPr>
              <a:t>Confidential Property of Optum. Do not distribute or reproduce without express permission of Optum.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609605" y="333662"/>
            <a:ext cx="9755792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cs typeface="Arial" pitchFamily="34" charset="0"/>
              </a:rPr>
              <a:t>DRAFT FOR INTERNAL DISCUSSION ONLY,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918272690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>
            <a:spLocks noGrp="1"/>
          </p:cNvSpPr>
          <p:nvPr>
            <p:ph sz="quarter" idx="13"/>
          </p:nvPr>
        </p:nvSpPr>
        <p:spPr>
          <a:xfrm>
            <a:off x="609994" y="1600199"/>
            <a:ext cx="5139431" cy="4636008"/>
          </a:xfrm>
        </p:spPr>
        <p:txBody>
          <a:bodyPr lIns="45720" tIns="91440" rIns="45720" bIns="9144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7"/>
          <p:cNvSpPr>
            <a:spLocks noGrp="1"/>
          </p:cNvSpPr>
          <p:nvPr>
            <p:ph sz="quarter" idx="14"/>
          </p:nvPr>
        </p:nvSpPr>
        <p:spPr>
          <a:xfrm>
            <a:off x="6442975" y="1600199"/>
            <a:ext cx="5139431" cy="4636008"/>
          </a:xfrm>
        </p:spPr>
        <p:txBody>
          <a:bodyPr lIns="45720" tIns="91440" rIns="45720" bIns="9144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994" y="1143000"/>
            <a:ext cx="5139431" cy="416358"/>
          </a:xfrm>
          <a:solidFill>
            <a:schemeClr val="bg1"/>
          </a:solidFill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txBody>
          <a:bodyPr lIns="45720" rIns="45720" bIns="91440" anchor="b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&lt;Column Header&gt;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442975" y="1143000"/>
            <a:ext cx="5139431" cy="416358"/>
          </a:xfrm>
          <a:solidFill>
            <a:schemeClr val="bg1"/>
          </a:solidFill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txBody>
          <a:bodyPr lIns="45720" rIns="45720" bIns="91440" anchor="b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&lt;Column Header&gt;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6245241"/>
            <a:ext cx="10972800" cy="346075"/>
          </a:xfrm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 dirty="0"/>
              <a:t>&lt;Enter Source&gt;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09605" y="333662"/>
            <a:ext cx="9755792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cs typeface="Arial" pitchFamily="34" charset="0"/>
              </a:rPr>
              <a:t>DRAFT FOR INTERNAL DISCUSSION ONLY,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680219078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413760" cy="4636008"/>
          </a:xfrm>
        </p:spPr>
        <p:txBody>
          <a:bodyPr vert="horz" lIns="45720" tIns="91440" rIns="45720" bIns="9144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7"/>
          <p:cNvSpPr>
            <a:spLocks noGrp="1"/>
          </p:cNvSpPr>
          <p:nvPr>
            <p:ph sz="quarter" idx="14"/>
          </p:nvPr>
        </p:nvSpPr>
        <p:spPr>
          <a:xfrm>
            <a:off x="4393911" y="1600200"/>
            <a:ext cx="3413760" cy="4636008"/>
          </a:xfrm>
        </p:spPr>
        <p:txBody>
          <a:bodyPr vert="horz" lIns="45720" tIns="91440" rIns="45720" bIns="9144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sz="quarter" idx="15"/>
          </p:nvPr>
        </p:nvSpPr>
        <p:spPr>
          <a:xfrm>
            <a:off x="8166500" y="1600200"/>
            <a:ext cx="3413760" cy="4636008"/>
          </a:xfrm>
        </p:spPr>
        <p:txBody>
          <a:bodyPr vert="horz" lIns="45720" tIns="91440" rIns="45720" bIns="9144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143000"/>
            <a:ext cx="3413760" cy="416358"/>
          </a:xfrm>
          <a:solidFill>
            <a:schemeClr val="bg1"/>
          </a:solidFill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45720" tIns="0" rIns="45720" bIns="91440" rtlCol="0" anchor="b">
            <a:noAutofit/>
          </a:bodyPr>
          <a:lstStyle>
            <a:lvl1pPr marL="171450" indent="-171450">
              <a:buNone/>
              <a:defRPr lang="en-US" sz="1400" dirty="0"/>
            </a:lvl1pPr>
          </a:lstStyle>
          <a:p>
            <a:pPr marL="0" lvl="0" indent="0" algn="ctr"/>
            <a:r>
              <a:rPr lang="en-US" dirty="0"/>
              <a:t>&lt;Column Header&gt;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9120" y="1143000"/>
            <a:ext cx="3413760" cy="416358"/>
          </a:xfrm>
          <a:solidFill>
            <a:schemeClr val="bg1"/>
          </a:solidFill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45720" tIns="0" rIns="45720" bIns="91440" rtlCol="0" anchor="b">
            <a:noAutofit/>
          </a:bodyPr>
          <a:lstStyle>
            <a:lvl1pPr marL="171450" indent="-171450">
              <a:buNone/>
              <a:defRPr lang="en-US" sz="1400" dirty="0"/>
            </a:lvl1pPr>
          </a:lstStyle>
          <a:p>
            <a:pPr marL="0" lvl="0" indent="0" algn="ctr"/>
            <a:r>
              <a:rPr lang="en-US" dirty="0"/>
              <a:t>&lt;Column Header&gt;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56917" y="1143000"/>
            <a:ext cx="3413760" cy="416358"/>
          </a:xfrm>
          <a:solidFill>
            <a:schemeClr val="bg1"/>
          </a:solidFill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45720" tIns="0" rIns="45720" bIns="91440" rtlCol="0" anchor="b">
            <a:noAutofit/>
          </a:bodyPr>
          <a:lstStyle>
            <a:lvl1pPr marL="171450" indent="-171450">
              <a:buNone/>
              <a:defRPr lang="en-US" sz="1400" dirty="0"/>
            </a:lvl1pPr>
          </a:lstStyle>
          <a:p>
            <a:pPr marL="0" lvl="0" indent="0" algn="ctr"/>
            <a:r>
              <a:rPr lang="en-US" dirty="0"/>
              <a:t>&lt;Column Header&gt;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6245241"/>
            <a:ext cx="10972800" cy="346075"/>
          </a:xfrm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 dirty="0"/>
              <a:t>&lt;Enter Source&gt;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609605" y="333662"/>
            <a:ext cx="9755792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cs typeface="Arial" pitchFamily="34" charset="0"/>
              </a:rPr>
              <a:t>DRAFT FOR INTERNAL DISCUSSION ONLY,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099091874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6103899" y="1127797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352209" y="1146751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434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cs typeface="Arial" pitchFamily="34" charset="0"/>
              </a:rPr>
              <a:t>DRAFT FOR INTERNAL DISCUSSION ONLY,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529635643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cs typeface="Arial" pitchFamily="34" charset="0"/>
              </a:rPr>
              <a:t>DRAFT FOR INTERNAL DISCUSSION ONLY,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9946013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D87-B724-594E-98FD-35F8EA8B27DF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0338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031937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233"/>
            <a:ext cx="12192000" cy="6864344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" r="85"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38B657-F5A1-CE4E-BE44-E7119FF99A4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908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9292"/>
            <a:ext cx="12192000" cy="6849452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1E73121-7B3E-9542-A578-64E2FE217CB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382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233"/>
            <a:ext cx="12192000" cy="6858312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3" r="503" b="622"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19466-1230-8744-BE5C-06C3B7D7C0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81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5893"/>
            <a:ext cx="12192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1419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A30CA33-0408-7843-BED9-E167C47D319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353112" y="5795737"/>
            <a:ext cx="2186148" cy="66764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31723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B12D-92C4-3B43-B1D8-9965D43BF63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36922839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22B7-E70D-5C40-876F-2AAFEE548D5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1689965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BFFF-AA19-A248-B278-6D3F06A4B75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5638800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97881783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C73E-47F9-FC40-A96F-1496DECD9ED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891808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9F98-2828-F343-AAD4-254357817DCF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DF9DB-8334-D945-AB69-E456494DD0B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97540302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79F-CB61-594E-83EE-7A39EC78DBD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08667095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D87-B724-594E-98FD-35F8EA8B27D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64091340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9F98-2828-F343-AAD4-254357817DC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9504783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2B76-AB4F-F14C-83C8-F25C5E51E2A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63388247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1A62-0478-454C-A69B-F944B514978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6295543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F5B44-9B8B-C34E-893E-6E1D3491FE1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24328" y="1828800"/>
            <a:ext cx="55716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0"/>
            <a:ext cx="3585028" cy="1435100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96000" y="1828800"/>
            <a:ext cx="571500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0"/>
            <a:ext cx="3584448" cy="1435100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82846648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1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3E66-661B-EC41-A926-211A5934B57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1" y="3873724"/>
            <a:ext cx="2077358" cy="2031776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4286398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2" y="3873724"/>
            <a:ext cx="2077358" cy="2031776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067405" y="1835374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4"/>
            <a:ext cx="2077358" cy="2031776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53688258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0" y="1828800"/>
            <a:ext cx="281940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6DF2-1ECD-0642-A943-4FBA0DD77EF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333751" y="1828800"/>
            <a:ext cx="2824162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157912" y="1826530"/>
            <a:ext cx="2821781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8977313" y="1826530"/>
            <a:ext cx="2833688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2" y="2971800"/>
            <a:ext cx="1461407" cy="1439408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5" y="2971800"/>
            <a:ext cx="1461407" cy="1439408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5" y="2971800"/>
            <a:ext cx="1461407" cy="1439408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3" y="2971800"/>
            <a:ext cx="1461407" cy="1439408"/>
          </a:xfrm>
          <a:solidFill>
            <a:srgbClr val="A22B38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7664689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49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40135-2B20-BB43-80FC-138A23B47E6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77122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5039895" y="1826531"/>
            <a:ext cx="224028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7302668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9565441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789"/>
            <a:ext cx="1116693" cy="1099883"/>
          </a:xfrm>
          <a:solidFill>
            <a:schemeClr val="tx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09" y="2700789"/>
            <a:ext cx="1116693" cy="1099883"/>
          </a:xfrm>
          <a:solidFill>
            <a:schemeClr val="accent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2" y="2700789"/>
            <a:ext cx="1116693" cy="1099883"/>
          </a:xfrm>
          <a:solidFill>
            <a:schemeClr val="accent4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5" y="2700789"/>
            <a:ext cx="1116693" cy="1099883"/>
          </a:xfrm>
          <a:solidFill>
            <a:schemeClr val="accent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03" y="2700789"/>
            <a:ext cx="1116693" cy="1099883"/>
          </a:xfrm>
          <a:solidFill>
            <a:srgbClr val="A22B38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829187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2B76-AB4F-F14C-83C8-F25C5E51E2AB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CDC2-F133-E341-8591-0235C12883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8988664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AE46-959B-3A40-A449-10D5E9AFE6C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5987379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C33D-7178-A941-B245-FA9A1EA00B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9433946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C9496-67E8-814E-8D7E-5030D6468F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rgbClr val="A22B38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0320462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6AB2-76A9-E34E-A446-267C7AE5F89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898208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9302-CCAA-534E-8783-C6B48FB3FB0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118088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CD94-6250-9C42-B0DE-1F79F6C1844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431626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CD8810C-D46D-A245-A371-215590C4D44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953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798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81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1A62-0478-454C-A69B-F944B514978F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034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6440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104900"/>
            <a:ext cx="5378451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537845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134100" y="0"/>
            <a:ext cx="6057900" cy="6858000"/>
          </a:xfrm>
          <a:blipFill>
            <a:blip r:embed="rId2"/>
            <a:stretch>
              <a:fillRect/>
            </a:stretch>
          </a:blipFill>
        </p:spPr>
        <p:txBody>
          <a:bodyPr lIns="914400" rIns="91440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201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0AF8D2C-76F0-D549-A0B8-B671FEC3049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1039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6127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ferre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9600" y="1354139"/>
            <a:ext cx="11201400" cy="4792663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35" marR="0" indent="0" algn="l" defTabSz="685693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73" indent="-166673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89" indent="-171435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7225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233"/>
            <a:ext cx="12192000" cy="6864344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" r="85"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38B657-F5A1-CE4E-BE44-E7119FF99A4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1547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9292"/>
            <a:ext cx="12192000" cy="6849452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1E73121-7B3E-9542-A578-64E2FE217CB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547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233"/>
            <a:ext cx="12192000" cy="6858312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3" r="503" b="622"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19466-1230-8744-BE5C-06C3B7D7C0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3783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5893"/>
            <a:ext cx="12192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1419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A30CA33-0408-7843-BED9-E167C47D319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353112" y="5795737"/>
            <a:ext cx="2186148" cy="66764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3783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F5B44-9B8B-C34E-893E-6E1D3491FE15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24328" y="1828800"/>
            <a:ext cx="55716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0"/>
            <a:ext cx="3585028" cy="1435100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96000" y="1828800"/>
            <a:ext cx="571500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0"/>
            <a:ext cx="3584448" cy="1435100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92439419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B12D-92C4-3B43-B1D8-9965D43BF63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9745491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22B7-E70D-5C40-876F-2AAFEE548D5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49862248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BFFF-AA19-A248-B278-6D3F06A4B75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5638800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93163981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C73E-47F9-FC40-A96F-1496DECD9ED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2797668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DF9DB-8334-D945-AB69-E456494DD0B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8071292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979F-CB61-594E-83EE-7A39EC78DBD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94228853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D87-B724-594E-98FD-35F8EA8B27D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80110576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9F98-2828-F343-AAD4-254357817DC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69652532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2B76-AB4F-F14C-83C8-F25C5E51E2A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21449228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1A62-0478-454C-A69B-F944B514978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73171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1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3E66-661B-EC41-A926-211A5934B574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1" y="3873724"/>
            <a:ext cx="2077358" cy="2031776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4286398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2" y="3873724"/>
            <a:ext cx="2077358" cy="2031776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067405" y="1835374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4"/>
            <a:ext cx="2077358" cy="2031776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78141039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F5B44-9B8B-C34E-893E-6E1D3491FE1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24328" y="1828800"/>
            <a:ext cx="55716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0"/>
            <a:ext cx="3585028" cy="1435100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96000" y="1828800"/>
            <a:ext cx="571500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0"/>
            <a:ext cx="3584448" cy="1435100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68086777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1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3E66-661B-EC41-A926-211A5934B57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1" y="3873724"/>
            <a:ext cx="2077358" cy="2031776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4286398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2" y="3873724"/>
            <a:ext cx="2077358" cy="2031776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067405" y="1835374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4"/>
            <a:ext cx="2077358" cy="2031776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01229453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0" y="1828800"/>
            <a:ext cx="281940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6DF2-1ECD-0642-A943-4FBA0DD77EF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333751" y="1828800"/>
            <a:ext cx="2824162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157912" y="1826530"/>
            <a:ext cx="2821781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8977313" y="1826530"/>
            <a:ext cx="2833688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2" y="2971800"/>
            <a:ext cx="1461407" cy="1439408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5" y="2971800"/>
            <a:ext cx="1461407" cy="1439408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5" y="2971800"/>
            <a:ext cx="1461407" cy="1439408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3" y="2971800"/>
            <a:ext cx="1461407" cy="1439408"/>
          </a:xfrm>
          <a:solidFill>
            <a:srgbClr val="A22B38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26789132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49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40135-2B20-BB43-80FC-138A23B47E6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77122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5039895" y="1826531"/>
            <a:ext cx="224028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7302668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9565441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789"/>
            <a:ext cx="1116693" cy="1099883"/>
          </a:xfrm>
          <a:solidFill>
            <a:schemeClr val="tx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09" y="2700789"/>
            <a:ext cx="1116693" cy="1099883"/>
          </a:xfrm>
          <a:solidFill>
            <a:schemeClr val="accent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2" y="2700789"/>
            <a:ext cx="1116693" cy="1099883"/>
          </a:xfrm>
          <a:solidFill>
            <a:schemeClr val="accent4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5" y="2700789"/>
            <a:ext cx="1116693" cy="1099883"/>
          </a:xfrm>
          <a:solidFill>
            <a:schemeClr val="accent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03" y="2700789"/>
            <a:ext cx="1116693" cy="1099883"/>
          </a:xfrm>
          <a:solidFill>
            <a:srgbClr val="A22B38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86922215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CDC2-F133-E341-8591-0235C12883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75916256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AE46-959B-3A40-A449-10D5E9AFE6C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077480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C33D-7178-A941-B245-FA9A1EA00B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56587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C9496-67E8-814E-8D7E-5030D6468F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rgbClr val="A22B38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8096595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6AB2-76A9-E34E-A446-267C7AE5F89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006426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9302-CCAA-534E-8783-C6B48FB3FB0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655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0" y="1828800"/>
            <a:ext cx="281940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6DF2-1ECD-0642-A943-4FBA0DD77EF1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333751" y="1828800"/>
            <a:ext cx="2824162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157912" y="1826530"/>
            <a:ext cx="2821781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8977313" y="1826530"/>
            <a:ext cx="2833688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2" y="2971800"/>
            <a:ext cx="1461407" cy="1439408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5" y="2971800"/>
            <a:ext cx="1461407" cy="1439408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5" y="2971800"/>
            <a:ext cx="1461407" cy="1439408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3" y="2971800"/>
            <a:ext cx="1461407" cy="1439408"/>
          </a:xfrm>
          <a:solidFill>
            <a:srgbClr val="A22B38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80645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CD94-6250-9C42-B0DE-1F79F6C1844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614537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CD8810C-D46D-A245-A371-215590C4D44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323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1055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4468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6384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7221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104900"/>
            <a:ext cx="5378451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537845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134100" y="0"/>
            <a:ext cx="6057900" cy="6858000"/>
          </a:xfrm>
          <a:blipFill>
            <a:blip r:embed="rId2"/>
            <a:stretch>
              <a:fillRect/>
            </a:stretch>
          </a:blipFill>
        </p:spPr>
        <p:txBody>
          <a:bodyPr lIns="914400" rIns="91440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4454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0AF8D2C-76F0-D549-A0B8-B671FEC3049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83754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7111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ferre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9600" y="1354139"/>
            <a:ext cx="11201400" cy="4792663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35" marR="0" indent="0" algn="l" defTabSz="685693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73" indent="-166673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189" indent="-171435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1112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49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40135-2B20-BB43-80FC-138A23B47E69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77122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5039895" y="1826531"/>
            <a:ext cx="224028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7302668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9565441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789"/>
            <a:ext cx="1116693" cy="1099883"/>
          </a:xfrm>
          <a:solidFill>
            <a:schemeClr val="tx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09" y="2700789"/>
            <a:ext cx="1116693" cy="1099883"/>
          </a:xfrm>
          <a:solidFill>
            <a:schemeClr val="accent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2" y="2700789"/>
            <a:ext cx="1116693" cy="1099883"/>
          </a:xfrm>
          <a:solidFill>
            <a:schemeClr val="accent4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5" y="2700789"/>
            <a:ext cx="1116693" cy="1099883"/>
          </a:xfrm>
          <a:solidFill>
            <a:schemeClr val="accent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03" y="2700789"/>
            <a:ext cx="1116693" cy="1099883"/>
          </a:xfrm>
          <a:solidFill>
            <a:srgbClr val="A22B38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12258801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039118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CDC2-F133-E341-8591-0235C128830C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9292"/>
            <a:ext cx="12192000" cy="6849452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1E73121-7B3E-9542-A578-64E2FE217CBC}" type="datetime1">
              <a:rPr lang="en-US" smtClean="0"/>
              <a:t>10/9/18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06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AE46-959B-3A40-A449-10D5E9AFE6CE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C33D-7178-A941-B245-FA9A1EA00B5F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C9496-67E8-814E-8D7E-5030D6468F6C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rgbClr val="A22B38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6AB2-76A9-E34E-A446-267C7AE5F892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9302-CCAA-534E-8783-C6B48FB3FB03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CD94-6250-9C42-B0DE-1F79F6C18443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CD8810C-D46D-A245-A371-215590C4D444}" type="datetime1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233"/>
            <a:ext cx="12192000" cy="6858312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3" r="503" b="622"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19466-1230-8744-BE5C-06C3B7D7C0C9}" type="datetime1">
              <a:rPr lang="en-US" smtClean="0"/>
              <a:t>10/9/18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31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104900"/>
            <a:ext cx="5378451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537845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134100" y="0"/>
            <a:ext cx="6057900" cy="6858000"/>
          </a:xfrm>
          <a:blipFill>
            <a:blip r:embed="rId2"/>
            <a:stretch>
              <a:fillRect/>
            </a:stretch>
          </a:blipFill>
        </p:spPr>
        <p:txBody>
          <a:bodyPr lIns="914400" rIns="91440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0AF8D2C-76F0-D549-A0B8-B671FEC30492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00" y="0"/>
            <a:ext cx="59167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296238"/>
            <a:ext cx="7440387" cy="2544503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1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FCF61-F3BE-403F-A717-AED28A2EB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73595" y="5760556"/>
            <a:ext cx="2930072" cy="71644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381000" y="1045030"/>
            <a:ext cx="6036547" cy="15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82377" y="6555214"/>
            <a:ext cx="1660305" cy="263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78327" y="6351405"/>
            <a:ext cx="632725" cy="263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30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4155B0-849C-4295-B9A3-289B82E69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95" r="2208"/>
          <a:stretch/>
        </p:blipFill>
        <p:spPr>
          <a:xfrm>
            <a:off x="0" y="-312"/>
            <a:ext cx="12192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E36F7-040C-4CF7-A4F3-566C1FB93D13}"/>
              </a:ext>
            </a:extLst>
          </p:cNvPr>
          <p:cNvSpPr/>
          <p:nvPr/>
        </p:nvSpPr>
        <p:spPr bwMode="auto">
          <a:xfrm>
            <a:off x="0" y="-311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2"/>
            <a:ext cx="7440387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4990648"/>
            <a:ext cx="7440011" cy="702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2C5A5-93D8-46FA-9FF4-4D3FFCD216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5FC88B3-188D-304E-97D7-D16C4AA1224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F7D124-5D39-4F61-B959-7373F2C76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73595" y="5760556"/>
            <a:ext cx="2930072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131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825D86-6339-4FA5-BF31-FB0E1B56D0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59" r="2944"/>
          <a:stretch/>
        </p:blipFill>
        <p:spPr>
          <a:xfrm>
            <a:off x="0" y="-312"/>
            <a:ext cx="12192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2"/>
            <a:ext cx="7440387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9D10F-4F85-47EB-BB69-0ED9FC2465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8CB145-5EA2-754D-8CDE-BD68346B91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2E20C-6241-49CC-8812-6F1CC5574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73595" y="5760556"/>
            <a:ext cx="2930072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37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-5893"/>
            <a:ext cx="12192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solidFill>
                  <a:schemeClr val="bg1"/>
                </a:solidFill>
              </a:defRPr>
            </a:lvl1pPr>
          </a:lstStyle>
          <a:p>
            <a:pPr lvl="0"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2"/>
            <a:ext cx="7440387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8AB7FC00-CAEB-4AC6-9A32-953D75FDB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3596" y="5760556"/>
            <a:ext cx="2930073" cy="71644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3E926-4D19-4F32-8112-EB03CC209DF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E1A88B-A652-8F44-A5F9-5E71904FF2E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CF5D8-A7D2-44FE-998F-D0C95902ED42}"/>
              </a:ext>
            </a:extLst>
          </p:cNvPr>
          <p:cNvSpPr/>
          <p:nvPr userDrawn="1"/>
        </p:nvSpPr>
        <p:spPr bwMode="gray">
          <a:xfrm>
            <a:off x="12217363" y="0"/>
            <a:ext cx="2912535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82037-743A-43E9-AF64-DF4B49C731C9}"/>
              </a:ext>
            </a:extLst>
          </p:cNvPr>
          <p:cNvSpPr/>
          <p:nvPr userDrawn="1"/>
        </p:nvSpPr>
        <p:spPr bwMode="gray">
          <a:xfrm>
            <a:off x="15129898" y="0"/>
            <a:ext cx="2912535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957400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0872923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1" y="1825627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47F0-CC69-5347-9C2C-7BEDBA73FFF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0762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5893"/>
            <a:ext cx="12192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1419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A30CA33-0408-7843-BED9-E167C47D3192}" type="datetime1">
              <a:rPr lang="en-US" smtClean="0"/>
              <a:t>10/9/18</a:t>
            </a:fld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353112" y="5795737"/>
            <a:ext cx="2186148" cy="66764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53079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1" y="1825627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AE-936D-7547-868E-5C8FE425E62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1" y="1118284"/>
            <a:ext cx="5502275" cy="492125"/>
          </a:xfrm>
        </p:spPr>
        <p:txBody>
          <a:bodyPr anchor="t"/>
          <a:lstStyle>
            <a:lvl1pPr marL="0" indent="0">
              <a:buNone/>
              <a:defRPr sz="1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4"/>
            <a:ext cx="5638800" cy="492125"/>
          </a:xfrm>
        </p:spPr>
        <p:txBody>
          <a:bodyPr anchor="t"/>
          <a:lstStyle>
            <a:lvl1pPr marL="0" indent="0">
              <a:buNone/>
              <a:defRPr sz="1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6364624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5258-962B-314A-8144-01713EA42D4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49" y="6486984"/>
            <a:ext cx="612323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70606B5-5043-498C-87F8-8BBBE243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3851" y="6486984"/>
            <a:ext cx="7086600" cy="365125"/>
          </a:xfrm>
        </p:spPr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538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E08C2-2240-0640-AF9B-ECF7893AC15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35FC4DD-34A5-4677-832D-B024EEC6E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433145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0ED-F341-9B44-B25A-B095DC1847D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25867" y="1828800"/>
            <a:ext cx="2487168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78196" y="1828800"/>
            <a:ext cx="2487168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517115" y="1828800"/>
            <a:ext cx="2487168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11411" y="4405086"/>
            <a:ext cx="3474720" cy="150041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383311" y="4405086"/>
            <a:ext cx="3474720" cy="1500413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Type 14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8117112" y="4405086"/>
            <a:ext cx="3474720" cy="1500413"/>
          </a:xfrm>
        </p:spPr>
        <p:txBody>
          <a:bodyPr/>
          <a:lstStyle>
            <a:lvl1pPr>
              <a:buNone/>
              <a:defRPr sz="1400"/>
            </a:lvl1pPr>
            <a:lvl2pPr>
              <a:defRPr sz="11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4C26CD5-34F3-447A-AB99-996C787507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527FE76-EAF5-46DF-A8B1-057E2E101E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212" y="3868738"/>
            <a:ext cx="347472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3AD66D5-CC76-4534-BE48-B2161A8ED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3312" y="3868738"/>
            <a:ext cx="347472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AF64BB-0F19-406C-A38C-9774B21BA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7112" y="3868738"/>
            <a:ext cx="347472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74074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D913-FA8F-4041-B8E0-31D7DFAB533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9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800"/>
            <a:ext cx="219456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5" y="1828800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800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7" y="1828800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5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8274265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6A59-F7D2-6A4D-BE52-4C75C405AAF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9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800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3" y="1828800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800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B6576D-BE38-4862-BF49-409F9E9279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4451985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2951-FAA4-4D45-8759-C25C272B05C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9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9"/>
            <a:ext cx="36576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9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27190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3A34-4886-6341-907E-3CF96107BEB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2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9"/>
            <a:ext cx="5486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BDB466E-A2B3-4E9F-A51F-6D8EA5C565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88536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142A-C9ED-F248-9FC9-0189019F680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524330" y="1828800"/>
            <a:ext cx="55716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0"/>
            <a:ext cx="3585028" cy="1435100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1828800"/>
            <a:ext cx="571500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0"/>
            <a:ext cx="3584448" cy="1435100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74C1D90-76B1-43FC-A4AD-940B5FED7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A3C5B-39A6-4B75-B13C-0F503152CA07}"/>
              </a:ext>
            </a:extLst>
          </p:cNvPr>
          <p:cNvSpPr/>
          <p:nvPr userDrawn="1"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5521708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4351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0BCB-8288-9D4D-9EBF-F69601F6512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2" y="3873724"/>
            <a:ext cx="2077359" cy="2031776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4286399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3" y="3873724"/>
            <a:ext cx="2077359" cy="2031776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8067405" y="1835374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4"/>
            <a:ext cx="2077359" cy="2031776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67FAC8-26AF-48A1-938F-B5C40D7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E12A9-0F8D-4398-85E1-B30CEE358CFA}"/>
              </a:ext>
            </a:extLst>
          </p:cNvPr>
          <p:cNvSpPr/>
          <p:nvPr userDrawn="1"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85312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B12D-92C4-3B43-B1D8-9965D43BF638}" type="datetime1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4351" y="1828802"/>
            <a:ext cx="281940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8F8A-0676-B34E-8A58-0EE149B6B11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333751" y="1828802"/>
            <a:ext cx="2824163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57912" y="1826532"/>
            <a:ext cx="2821781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977313" y="1826532"/>
            <a:ext cx="2833688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3" y="2971800"/>
            <a:ext cx="1461407" cy="1439408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6" y="2971800"/>
            <a:ext cx="1461407" cy="1439408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6" y="2971800"/>
            <a:ext cx="1461407" cy="1439408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4" y="2971800"/>
            <a:ext cx="1461407" cy="1439408"/>
          </a:xfrm>
          <a:solidFill>
            <a:schemeClr val="accent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C1780D9-CEF1-4E3B-B6D6-225DD4E89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46FB58-FC63-4566-A85A-FFE982D1BBB2}"/>
              </a:ext>
            </a:extLst>
          </p:cNvPr>
          <p:cNvSpPr/>
          <p:nvPr userDrawn="1"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803417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4349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D728-38EF-8B46-B5F2-14915580E6B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2777123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5039895" y="1826533"/>
            <a:ext cx="224028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7302668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65441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791"/>
            <a:ext cx="1116693" cy="1099883"/>
          </a:xfrm>
          <a:solidFill>
            <a:schemeClr val="tx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 |</a:t>
            </a:r>
            <a:br>
              <a:rPr lang="en-US" dirty="0"/>
            </a:br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10" y="2700791"/>
            <a:ext cx="1116693" cy="1099883"/>
          </a:xfrm>
          <a:solidFill>
            <a:schemeClr val="accent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3" y="2700791"/>
            <a:ext cx="1116693" cy="1099883"/>
          </a:xfrm>
          <a:solidFill>
            <a:schemeClr val="accent4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6" y="2700791"/>
            <a:ext cx="1116693" cy="1099883"/>
          </a:xfrm>
          <a:solidFill>
            <a:schemeClr val="accent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04" y="2700791"/>
            <a:ext cx="1116693" cy="1099883"/>
          </a:xfrm>
          <a:solidFill>
            <a:srgbClr val="A22B38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E67BFEE-381A-4A6D-8DFD-43CABE62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66648-7D79-47FB-9296-5A4F029FE3A5}"/>
              </a:ext>
            </a:extLst>
          </p:cNvPr>
          <p:cNvSpPr/>
          <p:nvPr userDrawn="1"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4189833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4BDB-E483-4A4F-848D-14271EE97A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5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7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7540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55508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35612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1571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31B6F8-C198-462C-AF03-A48233B06B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3685647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9E5A-BDCC-474C-9CC4-CECDCB1DD9A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1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1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1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18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CB5724-7345-4477-B6C2-91683C0C2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7137050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65D4-2452-3343-B29C-9CAEB7F9A3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49" y="1861456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49" y="2888302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7" y="3914354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7" y="4940406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9CC0DE-8E88-4C4F-BBB8-CB102DA4C7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847479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0426A-D2AA-B841-A172-998EF7C59AF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2" y="1861456"/>
            <a:ext cx="1050471" cy="768096"/>
          </a:xfrm>
          <a:solidFill>
            <a:schemeClr val="tx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2" y="2681880"/>
            <a:ext cx="1050471" cy="768096"/>
          </a:xfrm>
          <a:solidFill>
            <a:schemeClr val="accent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2" y="3502304"/>
            <a:ext cx="1050471" cy="768096"/>
          </a:xfrm>
          <a:solidFill>
            <a:schemeClr val="accent4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30" y="1861456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8" y="2679568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8" y="3497680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2" y="4322728"/>
            <a:ext cx="1050471" cy="768096"/>
          </a:xfrm>
          <a:solidFill>
            <a:schemeClr val="accent1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30" y="4315792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2" y="5143150"/>
            <a:ext cx="1050471" cy="768096"/>
          </a:xfrm>
          <a:solidFill>
            <a:srgbClr val="A22B38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8" y="5133905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B0E6FC2-94CC-4D51-BB6C-45369537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4477856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ADEA-1268-684E-990E-6D1107CCDE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24275B-1008-4B2B-AB84-BAC87DC37F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0634" y="1862139"/>
            <a:ext cx="3776133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18288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55405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5144-D549-764A-BC72-2369083EF9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DAC82A9-851F-41ED-8839-FC7966AE0D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7F3D4019-DCDF-4857-847C-9573F0C1B01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0634" y="1862139"/>
            <a:ext cx="3776133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22800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EA86-E1B3-D840-96B4-2D75FC7D080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69621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3530962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4365715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1" y="520046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3BFB9B1-1EFA-44DF-8290-51EAEBD9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BCD7420F-31EF-411E-818F-128E1835AA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0634" y="1862139"/>
            <a:ext cx="3776133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64921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2132-F380-0E4A-AAEB-72E7D47151B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13263" y="2975657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73999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3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22B7-E70D-5C40-876F-2AAFEE548D55}" type="datetime1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66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750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125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194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4349" y="1104902"/>
            <a:ext cx="5378451" cy="28527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349" y="4122059"/>
            <a:ext cx="537845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68283A-D91D-4D73-9EBF-3B34754D95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34101" y="0"/>
            <a:ext cx="6311900" cy="6858000"/>
          </a:xfrm>
          <a:blipFill>
            <a:blip r:embed="rId2"/>
            <a:stretch>
              <a:fillRect r="-17304"/>
            </a:stretch>
          </a:blipFill>
        </p:spPr>
        <p:txBody>
          <a:bodyPr tIns="548640" anchor="t" anchorCtr="0"/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736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DD5A-027B-5049-9814-0E9AF1E2F97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A9624-F28A-458F-88EF-3F184856C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36" y="2307265"/>
            <a:ext cx="5887728" cy="20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21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3904343"/>
            <a:ext cx="7178221" cy="482887"/>
          </a:xfrm>
        </p:spPr>
        <p:txBody>
          <a:bodyPr anchor="ctr"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403956"/>
            <a:ext cx="7178221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4899871"/>
            <a:ext cx="7178221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6922A-983B-4BA1-9404-083625C6FFF9}"/>
              </a:ext>
            </a:extLst>
          </p:cNvPr>
          <p:cNvSpPr txBox="1"/>
          <p:nvPr userDrawn="1"/>
        </p:nvSpPr>
        <p:spPr bwMode="gray">
          <a:xfrm>
            <a:off x="495299" y="2535054"/>
            <a:ext cx="27015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88031-B09C-4308-AD99-6FA427183E5B}"/>
              </a:ext>
            </a:extLst>
          </p:cNvPr>
          <p:cNvSpPr txBox="1"/>
          <p:nvPr userDrawn="1"/>
        </p:nvSpPr>
        <p:spPr bwMode="gray">
          <a:xfrm>
            <a:off x="514348" y="3134423"/>
            <a:ext cx="22922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55565A"/>
                </a:solidFill>
              </a:rPr>
              <a:t>Contact information: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25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596077-5166-4CBD-B347-54C6AEE790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54" r="5150"/>
          <a:stretch/>
        </p:blipFill>
        <p:spPr bwMode="gray">
          <a:xfrm>
            <a:off x="0" y="-312"/>
            <a:ext cx="12192000" cy="68586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2F14E2-37A9-4D39-B916-DC1D5C9B6C99}"/>
              </a:ext>
            </a:extLst>
          </p:cNvPr>
          <p:cNvSpPr/>
          <p:nvPr/>
        </p:nvSpPr>
        <p:spPr bwMode="gray">
          <a:xfrm>
            <a:off x="0" y="-311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2"/>
            <a:ext cx="7440387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1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FAFB6-26AF-42D0-9AFD-7653A33D683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FCF61-F3BE-403F-A717-AED28A2EBA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73595" y="5760556"/>
            <a:ext cx="2930072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989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4155B0-849C-4295-B9A3-289B82E69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95" r="2208"/>
          <a:stretch/>
        </p:blipFill>
        <p:spPr>
          <a:xfrm>
            <a:off x="0" y="-312"/>
            <a:ext cx="12192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E36F7-040C-4CF7-A4F3-566C1FB93D13}"/>
              </a:ext>
            </a:extLst>
          </p:cNvPr>
          <p:cNvSpPr/>
          <p:nvPr/>
        </p:nvSpPr>
        <p:spPr bwMode="auto">
          <a:xfrm>
            <a:off x="0" y="-311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2"/>
            <a:ext cx="7440387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4990648"/>
            <a:ext cx="7440011" cy="702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2C5A5-93D8-46FA-9FF4-4D3FFCD216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F7D124-5D39-4F61-B959-7373F2C7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73595" y="5760556"/>
            <a:ext cx="2930072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950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825D86-6339-4FA5-BF31-FB0E1B56D0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59" r="2944"/>
          <a:stretch/>
        </p:blipFill>
        <p:spPr>
          <a:xfrm>
            <a:off x="0" y="-312"/>
            <a:ext cx="12192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2"/>
            <a:ext cx="7440387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9D10F-4F85-47EB-BB69-0ED9FC2465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2E20C-6241-49CC-8812-6F1CC5574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73595" y="5760556"/>
            <a:ext cx="2930072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3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BFFF-AA19-A248-B278-6D3F06A4B752}" type="datetime1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5638800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-5893"/>
            <a:ext cx="12192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solidFill>
                  <a:schemeClr val="bg1"/>
                </a:solidFill>
              </a:defRPr>
            </a:lvl1pPr>
          </a:lstStyle>
          <a:p>
            <a:pPr lvl="0"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2"/>
            <a:ext cx="7440387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8AB7FC00-CAEB-4AC6-9A32-953D75FDB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3596" y="5760556"/>
            <a:ext cx="2930073" cy="71644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3E926-4D19-4F32-8112-EB03CC209DF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CF5D8-A7D2-44FE-998F-D0C95902ED42}"/>
              </a:ext>
            </a:extLst>
          </p:cNvPr>
          <p:cNvSpPr/>
          <p:nvPr/>
        </p:nvSpPr>
        <p:spPr bwMode="gray">
          <a:xfrm>
            <a:off x="12217363" y="0"/>
            <a:ext cx="2912535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82037-743A-43E9-AF64-DF4B49C731C9}"/>
              </a:ext>
            </a:extLst>
          </p:cNvPr>
          <p:cNvSpPr/>
          <p:nvPr/>
        </p:nvSpPr>
        <p:spPr bwMode="gray">
          <a:xfrm>
            <a:off x="15129898" y="0"/>
            <a:ext cx="2912535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7325785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4936406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1" y="1825627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0766356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1" y="1825627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1" y="1118284"/>
            <a:ext cx="5502275" cy="492125"/>
          </a:xfrm>
        </p:spPr>
        <p:txBody>
          <a:bodyPr anchor="t"/>
          <a:lstStyle>
            <a:lvl1pPr marL="0" indent="0">
              <a:buNone/>
              <a:defRPr sz="1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4"/>
            <a:ext cx="5638800" cy="492125"/>
          </a:xfrm>
        </p:spPr>
        <p:txBody>
          <a:bodyPr anchor="t"/>
          <a:lstStyle>
            <a:lvl1pPr marL="0" indent="0">
              <a:buNone/>
              <a:defRPr sz="1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655891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49" y="6486984"/>
            <a:ext cx="612323" cy="365125"/>
          </a:xfrm>
        </p:spPr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70606B5-5043-498C-87F8-8BBBE243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3851" y="6486984"/>
            <a:ext cx="7086600" cy="365125"/>
          </a:xfrm>
        </p:spPr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1221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35FC4DD-34A5-4677-832D-B024EEC6E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763384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25867" y="1828800"/>
            <a:ext cx="2487168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78196" y="1828800"/>
            <a:ext cx="2487168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517115" y="1828800"/>
            <a:ext cx="2487168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11411" y="4405086"/>
            <a:ext cx="3474720" cy="150041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383311" y="4405086"/>
            <a:ext cx="3474720" cy="1500413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Type 14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8117112" y="4405086"/>
            <a:ext cx="3474720" cy="1500413"/>
          </a:xfrm>
        </p:spPr>
        <p:txBody>
          <a:bodyPr/>
          <a:lstStyle>
            <a:lvl1pPr>
              <a:buNone/>
              <a:defRPr sz="1400"/>
            </a:lvl1pPr>
            <a:lvl2pPr>
              <a:defRPr sz="11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4C26CD5-34F3-447A-AB99-996C787507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527FE76-EAF5-46DF-A8B1-057E2E101E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212" y="3868738"/>
            <a:ext cx="347472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3AD66D5-CC76-4534-BE48-B2161A8ED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3312" y="3868738"/>
            <a:ext cx="347472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AF64BB-0F19-406C-A38C-9774B21BA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7112" y="3868738"/>
            <a:ext cx="347472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1859303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9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9"/>
            <a:ext cx="219456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5" y="1828799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9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7" y="1828799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5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6303748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9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9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3" y="1828799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9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B6576D-BE38-4862-BF49-409F9E9279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1547312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9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9"/>
            <a:ext cx="36576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9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402100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C73E-47F9-FC40-A96F-1496DECD9ED4}" type="datetime1">
              <a:rPr lang="en-US" smtClean="0"/>
              <a:t>10/9/18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2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9"/>
            <a:ext cx="5486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BDB466E-A2B3-4E9F-A51F-6D8EA5C565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9942135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524330" y="1828800"/>
            <a:ext cx="55716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0"/>
            <a:ext cx="3585028" cy="1435100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1828800"/>
            <a:ext cx="571500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0"/>
            <a:ext cx="3584448" cy="1435100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74C1D90-76B1-43FC-A4AD-940B5FED7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A3C5B-39A6-4B75-B13C-0F503152CA07}"/>
              </a:ext>
            </a:extLst>
          </p:cNvPr>
          <p:cNvSpPr/>
          <p:nvPr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117881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4351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2" y="3873724"/>
            <a:ext cx="2077359" cy="2031776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4286399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3" y="3873724"/>
            <a:ext cx="2077359" cy="2031776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8067405" y="1835374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4"/>
            <a:ext cx="2077359" cy="2031776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67FAC8-26AF-48A1-938F-B5C40D7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E12A9-0F8D-4398-85E1-B30CEE358CFA}"/>
              </a:ext>
            </a:extLst>
          </p:cNvPr>
          <p:cNvSpPr/>
          <p:nvPr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8362436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4351" y="1828802"/>
            <a:ext cx="281940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333751" y="1828802"/>
            <a:ext cx="2824163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57912" y="1826532"/>
            <a:ext cx="2821781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977313" y="1826532"/>
            <a:ext cx="2833688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3" y="2971800"/>
            <a:ext cx="1461407" cy="1439408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6" y="2971800"/>
            <a:ext cx="1461407" cy="1439408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6" y="2971800"/>
            <a:ext cx="1461407" cy="1439408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4" y="2971800"/>
            <a:ext cx="1461407" cy="1439408"/>
          </a:xfrm>
          <a:solidFill>
            <a:schemeClr val="accent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C1780D9-CEF1-4E3B-B6D6-225DD4E89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46FB58-FC63-4566-A85A-FFE982D1BBB2}"/>
              </a:ext>
            </a:extLst>
          </p:cNvPr>
          <p:cNvSpPr/>
          <p:nvPr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8772522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4349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2777123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5039895" y="1826533"/>
            <a:ext cx="224028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7302668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65441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791"/>
            <a:ext cx="1116693" cy="1099883"/>
          </a:xfrm>
          <a:solidFill>
            <a:schemeClr val="tx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 |</a:t>
            </a:r>
            <a:br>
              <a:rPr lang="en-US" dirty="0"/>
            </a:br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09" y="2700791"/>
            <a:ext cx="1116693" cy="1099883"/>
          </a:xfrm>
          <a:solidFill>
            <a:schemeClr val="accent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3" y="2700791"/>
            <a:ext cx="1116693" cy="1099883"/>
          </a:xfrm>
          <a:solidFill>
            <a:schemeClr val="accent4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6" y="2700791"/>
            <a:ext cx="1116693" cy="1099883"/>
          </a:xfrm>
          <a:solidFill>
            <a:schemeClr val="accent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04" y="2700791"/>
            <a:ext cx="1116693" cy="1099883"/>
          </a:xfrm>
          <a:solidFill>
            <a:srgbClr val="A22B38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E67BFEE-381A-4A6D-8DFD-43CABE62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66648-7D79-47FB-9296-5A4F029FE3A5}"/>
              </a:ext>
            </a:extLst>
          </p:cNvPr>
          <p:cNvSpPr/>
          <p:nvPr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5410716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5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7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7540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55508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35612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1571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31B6F8-C198-462C-AF03-A48233B06B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8221174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1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1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1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18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CB5724-7345-4477-B6C2-91683C0C2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8783710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49" y="1861456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49" y="2888302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7" y="3914354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7" y="4940406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9CC0DE-8E88-4C4F-BBB8-CB102DA4C7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5422093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2" y="1861456"/>
            <a:ext cx="1050471" cy="768096"/>
          </a:xfrm>
          <a:solidFill>
            <a:schemeClr val="tx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2" y="2681880"/>
            <a:ext cx="1050471" cy="768096"/>
          </a:xfrm>
          <a:solidFill>
            <a:schemeClr val="accent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2" y="3502304"/>
            <a:ext cx="1050471" cy="768096"/>
          </a:xfrm>
          <a:solidFill>
            <a:schemeClr val="accent4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30" y="1861456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8" y="2679568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8" y="3497680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2" y="4322728"/>
            <a:ext cx="1050471" cy="768096"/>
          </a:xfrm>
          <a:solidFill>
            <a:schemeClr val="accent1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30" y="4315792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2" y="5143150"/>
            <a:ext cx="1050471" cy="768096"/>
          </a:xfrm>
          <a:solidFill>
            <a:srgbClr val="A22B38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8" y="5133905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B0E6FC2-94CC-4D51-BB6C-45369537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1301546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24275B-1008-4B2B-AB84-BAC87DC37F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0634" y="1862138"/>
            <a:ext cx="3776133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18288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322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DF9DB-8334-D945-AB69-E456494DD0B0}" type="datetime1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DAC82A9-851F-41ED-8839-FC7966AE0D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7F3D4019-DCDF-4857-847C-9573F0C1B01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0634" y="1862138"/>
            <a:ext cx="3776133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92088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69621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3530962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4365715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1" y="520046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3BFB9B1-1EFA-44DF-8290-51EAEBD9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BCD7420F-31EF-411E-818F-128E1835AA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0634" y="1862138"/>
            <a:ext cx="3776133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02687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13263" y="2975657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968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60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412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078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1480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4349" y="1104902"/>
            <a:ext cx="5378451" cy="28527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349" y="4122059"/>
            <a:ext cx="537845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68283A-D91D-4D73-9EBF-3B34754D95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34101" y="0"/>
            <a:ext cx="6311900" cy="6858000"/>
          </a:xfrm>
          <a:blipFill>
            <a:blip r:embed="rId2"/>
            <a:stretch>
              <a:fillRect r="-17304"/>
            </a:stretch>
          </a:blipFill>
        </p:spPr>
        <p:txBody>
          <a:bodyPr tIns="548640" anchor="t" anchorCtr="0"/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050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A9624-F28A-458F-88EF-3F184856CF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36" y="2073349"/>
            <a:ext cx="5887728" cy="22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721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3904343"/>
            <a:ext cx="7178221" cy="482887"/>
          </a:xfrm>
        </p:spPr>
        <p:txBody>
          <a:bodyPr anchor="ctr"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403956"/>
            <a:ext cx="7178221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4899871"/>
            <a:ext cx="7178221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6922A-983B-4BA1-9404-083625C6FFF9}"/>
              </a:ext>
            </a:extLst>
          </p:cNvPr>
          <p:cNvSpPr txBox="1"/>
          <p:nvPr/>
        </p:nvSpPr>
        <p:spPr bwMode="gray">
          <a:xfrm>
            <a:off x="495298" y="2535054"/>
            <a:ext cx="27015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88031-B09C-4308-AD99-6FA427183E5B}"/>
              </a:ext>
            </a:extLst>
          </p:cNvPr>
          <p:cNvSpPr txBox="1"/>
          <p:nvPr/>
        </p:nvSpPr>
        <p:spPr bwMode="gray">
          <a:xfrm>
            <a:off x="514348" y="3134423"/>
            <a:ext cx="22922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55565A"/>
                </a:solidFill>
              </a:rPr>
              <a:t>Contact information: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4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11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8.xml"/><Relationship Id="rId18" Type="http://schemas.openxmlformats.org/officeDocument/2006/relationships/slideLayout" Target="../slideLayouts/slideLayout163.xml"/><Relationship Id="rId26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66.xml"/><Relationship Id="rId34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5" Type="http://schemas.openxmlformats.org/officeDocument/2006/relationships/slideLayout" Target="../slideLayouts/slideLayout170.xml"/><Relationship Id="rId33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165.xml"/><Relationship Id="rId29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24" Type="http://schemas.openxmlformats.org/officeDocument/2006/relationships/slideLayout" Target="../slideLayouts/slideLayout169.xml"/><Relationship Id="rId32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23" Type="http://schemas.openxmlformats.org/officeDocument/2006/relationships/slideLayout" Target="../slideLayouts/slideLayout168.xml"/><Relationship Id="rId28" Type="http://schemas.openxmlformats.org/officeDocument/2006/relationships/slideLayout" Target="../slideLayouts/slideLayout173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164.xml"/><Relationship Id="rId31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Relationship Id="rId22" Type="http://schemas.openxmlformats.org/officeDocument/2006/relationships/slideLayout" Target="../slideLayouts/slideLayout167.xml"/><Relationship Id="rId27" Type="http://schemas.openxmlformats.org/officeDocument/2006/relationships/slideLayout" Target="../slideLayouts/slideLayout172.xml"/><Relationship Id="rId30" Type="http://schemas.openxmlformats.org/officeDocument/2006/relationships/slideLayout" Target="../slideLayouts/slideLayout175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11315700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1000" y="738686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958EA-D2E5-6B40-9C49-1CF399DB248A}" type="datetime1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6" r:id="rId31"/>
    <p:sldLayoutId id="2147483877" r:id="rId32"/>
    <p:sldLayoutId id="2147483878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1" y="0"/>
            <a:ext cx="11315700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1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1000" y="7386867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27CB2-375A-6245-9001-5A03665D4C8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133851" y="6486984"/>
            <a:ext cx="7086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4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FBD12F-70CE-4189-B019-73D6EAD2C6E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  <p:sldLayoutId id="2147483902" r:id="rId22"/>
    <p:sldLayoutId id="2147483903" r:id="rId23"/>
    <p:sldLayoutId id="2147483904" r:id="rId24"/>
    <p:sldLayoutId id="2147483905" r:id="rId25"/>
    <p:sldLayoutId id="2147483906" r:id="rId26"/>
    <p:sldLayoutId id="2147483907" r:id="rId27"/>
    <p:sldLayoutId id="2147483908" r:id="rId28"/>
    <p:sldLayoutId id="2147483909" r:id="rId29"/>
    <p:sldLayoutId id="2147483910" r:id="rId30"/>
    <p:sldLayoutId id="2147483911" r:id="rId31"/>
    <p:sldLayoutId id="2147483912" r:id="rId32"/>
    <p:sldLayoutId id="2147483913" r:id="rId3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800"/>
        </a:spcBef>
        <a:spcAft>
          <a:spcPts val="450"/>
        </a:spcAft>
        <a:buFont typeface="Arial" panose="020B0604020202020204" pitchFamily="34" charset="0"/>
        <a:buChar char="​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98463" indent="-169863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7150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2862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5580" userDrawn="1">
          <p15:clr>
            <a:srgbClr val="F26B43"/>
          </p15:clr>
        </p15:guide>
        <p15:guide id="76" pos="192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234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5544" userDrawn="1">
          <p15:clr>
            <a:srgbClr val="F26B43"/>
          </p15:clr>
        </p15:guide>
        <p15:guide id="85" pos="2898" userDrawn="1">
          <p15:clr>
            <a:srgbClr val="FDE53C"/>
          </p15:clr>
        </p15:guide>
        <p15:guide id="86" pos="2016" userDrawn="1">
          <p15:clr>
            <a:srgbClr val="F26B43"/>
          </p15:clr>
        </p15:guide>
        <p15:guide id="87" pos="3744" userDrawn="1">
          <p15:clr>
            <a:srgbClr val="F26B43"/>
          </p15:clr>
        </p15:guide>
        <p15:guide id="88" pos="1980" userDrawn="1">
          <p15:clr>
            <a:srgbClr val="F26B43"/>
          </p15:clr>
        </p15:guide>
        <p15:guide id="89" pos="378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1" y="0"/>
            <a:ext cx="11315700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1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1000" y="7386867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A22A5-C2D6-45C6-B413-8BB1D73D0D78}" type="datetimeFigureOut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133851" y="6486984"/>
            <a:ext cx="7086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4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0062-16C7-4434-B763-E91562196264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FBD12F-70CE-4189-B019-73D6EAD2C6EA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5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39" r:id="rId19"/>
    <p:sldLayoutId id="2147483940" r:id="rId20"/>
    <p:sldLayoutId id="2147483941" r:id="rId21"/>
    <p:sldLayoutId id="2147483942" r:id="rId22"/>
    <p:sldLayoutId id="2147483943" r:id="rId23"/>
    <p:sldLayoutId id="2147483944" r:id="rId24"/>
    <p:sldLayoutId id="2147483945" r:id="rId25"/>
    <p:sldLayoutId id="2147483946" r:id="rId26"/>
    <p:sldLayoutId id="2147483947" r:id="rId27"/>
    <p:sldLayoutId id="2147483948" r:id="rId28"/>
    <p:sldLayoutId id="2147483949" r:id="rId29"/>
    <p:sldLayoutId id="2147483950" r:id="rId30"/>
    <p:sldLayoutId id="2147483951" r:id="rId31"/>
    <p:sldLayoutId id="2147483952" r:id="rId32"/>
    <p:sldLayoutId id="2147483953" r:id="rId33"/>
    <p:sldLayoutId id="2147483954" r:id="rId34"/>
    <p:sldLayoutId id="2147483955" r:id="rId3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800"/>
        </a:spcBef>
        <a:spcAft>
          <a:spcPts val="450"/>
        </a:spcAft>
        <a:buFont typeface="Arial" panose="020B0604020202020204" pitchFamily="34" charset="0"/>
        <a:buChar char="​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98463" indent="-169863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7150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2862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5580" userDrawn="1">
          <p15:clr>
            <a:srgbClr val="F26B43"/>
          </p15:clr>
        </p15:guide>
        <p15:guide id="76" pos="192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234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5544" userDrawn="1">
          <p15:clr>
            <a:srgbClr val="F26B43"/>
          </p15:clr>
        </p15:guide>
        <p15:guide id="85" pos="2898" userDrawn="1">
          <p15:clr>
            <a:srgbClr val="FDE53C"/>
          </p15:clr>
        </p15:guide>
        <p15:guide id="86" pos="2016" userDrawn="1">
          <p15:clr>
            <a:srgbClr val="F26B43"/>
          </p15:clr>
        </p15:guide>
        <p15:guide id="87" pos="3744" userDrawn="1">
          <p15:clr>
            <a:srgbClr val="F26B43"/>
          </p15:clr>
        </p15:guide>
        <p15:guide id="88" pos="1980" userDrawn="1">
          <p15:clr>
            <a:srgbClr val="F26B43"/>
          </p15:clr>
        </p15:guide>
        <p15:guide id="89" pos="378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43007"/>
            <a:ext cx="10972800" cy="50907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10972800" y="6596073"/>
            <a:ext cx="609600" cy="20955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E22CD0-11F5-4647-B802-77FC0A9339C4}" type="slidenum">
              <a:rPr lang="en-US" b="0" smtClean="0">
                <a:solidFill>
                  <a:srgbClr val="53565A"/>
                </a:solidFill>
              </a:rPr>
              <a:pPr/>
              <a:t>‹#›</a:t>
            </a:fld>
            <a:endParaRPr lang="en-US" sz="900" b="0" dirty="0">
              <a:solidFill>
                <a:srgbClr val="53565A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605" y="333662"/>
            <a:ext cx="9755792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9606" y="773262"/>
            <a:ext cx="10956687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23" y="412518"/>
            <a:ext cx="1219200" cy="28738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09606" y="773262"/>
            <a:ext cx="10956687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87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4" r:id="rId7"/>
    <p:sldLayoutId id="2147483965" r:id="rId8"/>
    <p:sldLayoutId id="2147483967" r:id="rId9"/>
    <p:sldLayoutId id="2147483968" r:id="rId10"/>
  </p:sldLayoutIdLst>
  <p:transition>
    <p:fade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0050" indent="-17145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71500" indent="-1143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57250" indent="-17145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28700" indent="-1143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11315700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1000" y="738686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958EA-D2E5-6B40-9C49-1CF399DB248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54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  <p:sldLayoutId id="2147484016" r:id="rId17"/>
    <p:sldLayoutId id="2147484017" r:id="rId18"/>
    <p:sldLayoutId id="2147484018" r:id="rId19"/>
    <p:sldLayoutId id="2147484019" r:id="rId20"/>
    <p:sldLayoutId id="2147484020" r:id="rId21"/>
    <p:sldLayoutId id="2147484021" r:id="rId22"/>
    <p:sldLayoutId id="2147484022" r:id="rId23"/>
    <p:sldLayoutId id="2147484023" r:id="rId24"/>
    <p:sldLayoutId id="2147484024" r:id="rId25"/>
    <p:sldLayoutId id="2147484025" r:id="rId26"/>
    <p:sldLayoutId id="2147484026" r:id="rId27"/>
    <p:sldLayoutId id="2147484027" r:id="rId28"/>
    <p:sldLayoutId id="2147484028" r:id="rId29"/>
    <p:sldLayoutId id="2147484029" r:id="rId30"/>
    <p:sldLayoutId id="2147484030" r:id="rId31"/>
    <p:sldLayoutId id="2147484031" r:id="rId32"/>
    <p:sldLayoutId id="2147484032" r:id="rId33"/>
    <p:sldLayoutId id="2147484033" r:id="rId3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11315700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1000" y="738686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958EA-D2E5-6B40-9C49-1CF399DB248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10/9/18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08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  <p:sldLayoutId id="2147484087" r:id="rId19"/>
    <p:sldLayoutId id="2147484088" r:id="rId20"/>
    <p:sldLayoutId id="2147484089" r:id="rId21"/>
    <p:sldLayoutId id="2147484090" r:id="rId22"/>
    <p:sldLayoutId id="2147484091" r:id="rId23"/>
    <p:sldLayoutId id="2147484092" r:id="rId24"/>
    <p:sldLayoutId id="2147484093" r:id="rId25"/>
    <p:sldLayoutId id="2147484094" r:id="rId26"/>
    <p:sldLayoutId id="2147484095" r:id="rId27"/>
    <p:sldLayoutId id="2147484096" r:id="rId28"/>
    <p:sldLayoutId id="2147484097" r:id="rId29"/>
    <p:sldLayoutId id="2147484098" r:id="rId30"/>
    <p:sldLayoutId id="2147484099" r:id="rId31"/>
    <p:sldLayoutId id="2147484100" r:id="rId32"/>
    <p:sldLayoutId id="2147484101" r:id="rId33"/>
    <p:sldLayoutId id="2147484102" r:id="rId3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jenkins.optum.com/redbox/" TargetMode="External"/><Relationship Id="rId3" Type="http://schemas.openxmlformats.org/officeDocument/2006/relationships/hyperlink" Target="https://github.optum.com/" TargetMode="External"/><Relationship Id="rId7" Type="http://schemas.openxmlformats.org/officeDocument/2006/relationships/hyperlink" Target="https://github.optum.com/CommercialCloud-Redbox-Azure" TargetMode="External"/><Relationship Id="rId2" Type="http://schemas.openxmlformats.org/officeDocument/2006/relationships/hyperlink" Target="https://commercialcloud.optum.com/docs/redboxintro.html" TargetMode="External"/><Relationship Id="rId1" Type="http://schemas.openxmlformats.org/officeDocument/2006/relationships/slideLayout" Target="../slideLayouts/slideLayout179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commercialcloud.optum.com/" TargetMode="External"/><Relationship Id="rId4" Type="http://schemas.openxmlformats.org/officeDocument/2006/relationships/hyperlink" Target="mailto:user@entid.optumhub.n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optum.com/CommercialCloud-Redbox-Azure/azure_starter/tree/oea_workbench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optum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9.xml"/><Relationship Id="rId5" Type="http://schemas.openxmlformats.org/officeDocument/2006/relationships/hyperlink" Target="https://github.optum.com/CommercialCloud-Redbox-Azure" TargetMode="External"/><Relationship Id="rId4" Type="http://schemas.openxmlformats.org/officeDocument/2006/relationships/hyperlink" Target="https://github.optum.com/jwil278/redbox-exampl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optum.com/CommercialCloud-Redbox-Azure/azure_starter/blob/oea_workbench/Jenkinsfil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9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179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9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32807" y="1828800"/>
            <a:ext cx="6459763" cy="2128837"/>
          </a:xfrm>
        </p:spPr>
        <p:txBody>
          <a:bodyPr/>
          <a:lstStyle/>
          <a:p>
            <a:r>
              <a:rPr lang="en-US" dirty="0"/>
              <a:t>OEA Workshop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14349" y="4177141"/>
            <a:ext cx="7178221" cy="1783443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B1B3B3"/>
                </a:solidFill>
              </a:rPr>
              <a:t>Create an OEA Workbench environment in your Redbox subscription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84877" y="3361701"/>
            <a:ext cx="551089" cy="530567"/>
            <a:chOff x="5857709" y="1721949"/>
            <a:chExt cx="551089" cy="530567"/>
          </a:xfrm>
        </p:grpSpPr>
        <p:grpSp>
          <p:nvGrpSpPr>
            <p:cNvPr id="8" name="Group 7"/>
            <p:cNvGrpSpPr/>
            <p:nvPr/>
          </p:nvGrpSpPr>
          <p:grpSpPr>
            <a:xfrm>
              <a:off x="5902043" y="1721949"/>
              <a:ext cx="506755" cy="530567"/>
              <a:chOff x="4006761" y="1584955"/>
              <a:chExt cx="958638" cy="1003683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061633" y="1628843"/>
                <a:ext cx="903766" cy="90376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27" t="36260" r="51812" b="13382"/>
              <a:stretch/>
            </p:blipFill>
            <p:spPr>
              <a:xfrm>
                <a:off x="4006761" y="1584955"/>
                <a:ext cx="958638" cy="1003683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5857709" y="1745149"/>
              <a:ext cx="297711" cy="2977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92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312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 Materials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BE5413-FD06-E345-A347-8CBC0ADD5727}"/>
              </a:ext>
            </a:extLst>
          </p:cNvPr>
          <p:cNvSpPr txBox="1"/>
          <p:nvPr/>
        </p:nvSpPr>
        <p:spPr>
          <a:xfrm>
            <a:off x="1004832" y="1275029"/>
            <a:ext cx="8372870" cy="5176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Prerequisites:</a:t>
            </a:r>
          </a:p>
          <a:p>
            <a:endParaRPr lang="en-US" u="sng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 Redbox account: </a:t>
            </a:r>
            <a:r>
              <a:rPr lang="en-US" dirty="0">
                <a:hlinkClick r:id="rId2"/>
              </a:rPr>
              <a:t>https://commercialcloud.optum.com/docs/redboxintro.html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Access to GitHub Enterprise (</a:t>
            </a:r>
            <a:r>
              <a:rPr lang="en-US" dirty="0">
                <a:hlinkClick r:id="rId3"/>
              </a:rPr>
              <a:t>https://github.optum.com</a:t>
            </a:r>
            <a:r>
              <a:rPr lang="en-US" dirty="0"/>
              <a:t>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 Secondary ENTID Account (</a:t>
            </a:r>
            <a:r>
              <a:rPr lang="en-US" dirty="0">
                <a:hlinkClick r:id="rId4"/>
              </a:rPr>
              <a:t>user@entid.optumhub.net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Important Links:</a:t>
            </a:r>
          </a:p>
          <a:p>
            <a:pPr marL="285750" lvl="0" indent="-285750">
              <a:lnSpc>
                <a:spcPct val="95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5565A"/>
                </a:solidFill>
              </a:rPr>
              <a:t>Commercial Cloud Portal: </a:t>
            </a:r>
            <a:r>
              <a:rPr lang="en-US" dirty="0">
                <a:solidFill>
                  <a:srgbClr val="E87722"/>
                </a:solidFill>
                <a:hlinkClick r:id="rId5"/>
              </a:rPr>
              <a:t>https://commercialcloud.optum.com</a:t>
            </a:r>
            <a:endParaRPr lang="en-US" dirty="0">
              <a:solidFill>
                <a:srgbClr val="E87722"/>
              </a:solidFill>
            </a:endParaRPr>
          </a:p>
          <a:p>
            <a:pPr marL="285750" lvl="0" indent="-285750">
              <a:lnSpc>
                <a:spcPct val="95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5565A"/>
                </a:solidFill>
              </a:rPr>
              <a:t>Azure Portal: </a:t>
            </a:r>
            <a:r>
              <a:rPr lang="en-US" dirty="0">
                <a:solidFill>
                  <a:srgbClr val="E87722"/>
                </a:solidFill>
                <a:hlinkClick r:id="rId6"/>
              </a:rPr>
              <a:t>https://portal.azure.com</a:t>
            </a:r>
            <a:endParaRPr lang="en-US" dirty="0">
              <a:solidFill>
                <a:srgbClr val="E87722"/>
              </a:solidFill>
            </a:endParaRPr>
          </a:p>
          <a:p>
            <a:pPr marL="285750" lvl="0" indent="-285750">
              <a:lnSpc>
                <a:spcPct val="95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5565A"/>
                </a:solidFill>
              </a:rPr>
              <a:t>GitHub Redbox: </a:t>
            </a:r>
            <a:r>
              <a:rPr lang="en-US" dirty="0">
                <a:solidFill>
                  <a:srgbClr val="E87722"/>
                </a:solidFill>
                <a:hlinkClick r:id="rId7"/>
              </a:rPr>
              <a:t>https://github.optum.com/CommercialCloud-Redbox-Azure</a:t>
            </a:r>
            <a:endParaRPr lang="en-US" dirty="0">
              <a:solidFill>
                <a:srgbClr val="E87722"/>
              </a:solidFill>
            </a:endParaRPr>
          </a:p>
          <a:p>
            <a:pPr marL="285750" lvl="0" indent="-285750">
              <a:lnSpc>
                <a:spcPct val="95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5565A"/>
                </a:solidFill>
              </a:rPr>
              <a:t>Jenkins Redbox: </a:t>
            </a:r>
            <a:r>
              <a:rPr lang="en-US" dirty="0">
                <a:solidFill>
                  <a:srgbClr val="E87722"/>
                </a:solidFill>
                <a:hlinkClick r:id="rId8"/>
              </a:rPr>
              <a:t>https://jenkins.optum.com/redbox/</a:t>
            </a:r>
            <a:endParaRPr lang="en-US" dirty="0">
              <a:solidFill>
                <a:srgbClr val="E8772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2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 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4870B-37C1-D344-A370-FA785ACB7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5" y="1254301"/>
            <a:ext cx="7754942" cy="5346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A3B12-9995-6A41-9402-60754AD9994D}"/>
              </a:ext>
            </a:extLst>
          </p:cNvPr>
          <p:cNvSpPr txBox="1"/>
          <p:nvPr/>
        </p:nvSpPr>
        <p:spPr>
          <a:xfrm>
            <a:off x="495300" y="2571750"/>
            <a:ext cx="3171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are the instructions if you want to work ahead…</a:t>
            </a:r>
          </a:p>
          <a:p>
            <a:r>
              <a:rPr lang="en-US" dirty="0">
                <a:hlinkClick r:id="rId3"/>
              </a:rPr>
              <a:t>https://github.optum.com/CommercialCloud-Redbox-Azure/azure_starter/tree/oea_workbench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9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OEA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BE5413-FD06-E345-A347-8CBC0ADD5727}"/>
              </a:ext>
            </a:extLst>
          </p:cNvPr>
          <p:cNvSpPr txBox="1"/>
          <p:nvPr/>
        </p:nvSpPr>
        <p:spPr>
          <a:xfrm>
            <a:off x="4263528" y="5564763"/>
            <a:ext cx="6687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your </a:t>
            </a:r>
            <a:r>
              <a:rPr lang="en-US" dirty="0" err="1"/>
              <a:t>redbox</a:t>
            </a:r>
            <a:r>
              <a:rPr lang="en-US" dirty="0"/>
              <a:t> repo, create new branch and name it </a:t>
            </a:r>
            <a:r>
              <a:rPr lang="en-US" b="1" i="1" dirty="0"/>
              <a:t>“</a:t>
            </a:r>
            <a:r>
              <a:rPr lang="en-US" b="1" i="1" dirty="0" err="1"/>
              <a:t>oea_workbench</a:t>
            </a:r>
            <a:r>
              <a:rPr lang="en-US" b="1" i="1" dirty="0"/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9181C-BEAF-9947-8235-506B2A61A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629" y="1366358"/>
            <a:ext cx="6936954" cy="37464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60E431-6954-9643-8B57-92E34E946F38}"/>
              </a:ext>
            </a:extLst>
          </p:cNvPr>
          <p:cNvSpPr/>
          <p:nvPr/>
        </p:nvSpPr>
        <p:spPr>
          <a:xfrm>
            <a:off x="4197427" y="3239600"/>
            <a:ext cx="2522862" cy="16298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69B86D-7123-0E4A-84EB-C09A6855C17B}"/>
              </a:ext>
            </a:extLst>
          </p:cNvPr>
          <p:cNvSpPr/>
          <p:nvPr/>
        </p:nvSpPr>
        <p:spPr>
          <a:xfrm>
            <a:off x="3920112" y="2996212"/>
            <a:ext cx="554630" cy="5546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C4B033-4940-DB4A-90D5-F8F3F1E33B78}"/>
              </a:ext>
            </a:extLst>
          </p:cNvPr>
          <p:cNvSpPr/>
          <p:nvPr/>
        </p:nvSpPr>
        <p:spPr>
          <a:xfrm>
            <a:off x="370330" y="1552476"/>
            <a:ext cx="334502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Login to GitHub: </a:t>
            </a:r>
            <a:r>
              <a:rPr lang="en-US" dirty="0">
                <a:hlinkClick r:id="rId3"/>
              </a:rPr>
              <a:t>https://github.optum.com</a:t>
            </a: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Download Example Files: </a:t>
            </a:r>
            <a:r>
              <a:rPr lang="en-US" dirty="0">
                <a:hlinkClick r:id="rId4"/>
              </a:rPr>
              <a:t>https://github.optum.com/jwil278/redbox-examples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Save to your desktop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Navigate to your Redbox Repo: </a:t>
            </a:r>
            <a:r>
              <a:rPr lang="en-US" dirty="0">
                <a:hlinkClick r:id="rId5"/>
              </a:rPr>
              <a:t>https://github.optum.com/CommercialCloud-Redbox-Azure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Locate your repo by ENTID</a:t>
            </a:r>
          </a:p>
        </p:txBody>
      </p:sp>
    </p:spTree>
    <p:extLst>
      <p:ext uri="{BB962C8B-B14F-4D97-AF65-F5344CB8AC3E}">
        <p14:creationId xmlns:p14="http://schemas.microsoft.com/office/powerpoint/2010/main" val="18111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3AED56-734C-0E4C-9E2D-BBA3E382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30" y="2743201"/>
            <a:ext cx="7711432" cy="11429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OEA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BE5413-FD06-E345-A347-8CBC0ADD5727}"/>
              </a:ext>
            </a:extLst>
          </p:cNvPr>
          <p:cNvSpPr txBox="1"/>
          <p:nvPr/>
        </p:nvSpPr>
        <p:spPr>
          <a:xfrm>
            <a:off x="981074" y="1415531"/>
            <a:ext cx="8405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Copy all of the contents of the </a:t>
            </a:r>
            <a:r>
              <a:rPr lang="en-US" dirty="0" err="1"/>
              <a:t>Jenkinsfile</a:t>
            </a:r>
            <a:r>
              <a:rPr lang="en-US" dirty="0"/>
              <a:t> in </a:t>
            </a:r>
            <a:r>
              <a:rPr lang="en-US" dirty="0">
                <a:hlinkClick r:id="rId3"/>
              </a:rPr>
              <a:t>the "Azure Starter"</a:t>
            </a:r>
            <a:r>
              <a:rPr lang="en-US" dirty="0"/>
              <a:t> repo to the </a:t>
            </a:r>
            <a:r>
              <a:rPr lang="en-US" dirty="0" err="1"/>
              <a:t>Jenkinsfile</a:t>
            </a:r>
            <a:r>
              <a:rPr lang="en-US" dirty="0"/>
              <a:t> in your </a:t>
            </a:r>
            <a:r>
              <a:rPr lang="en-US" dirty="0" err="1"/>
              <a:t>oea_workbench</a:t>
            </a:r>
            <a:r>
              <a:rPr lang="en-US" dirty="0"/>
              <a:t> branch in your </a:t>
            </a:r>
            <a:r>
              <a:rPr lang="en-US" dirty="0" err="1"/>
              <a:t>redbox</a:t>
            </a:r>
            <a:r>
              <a:rPr lang="en-US" dirty="0"/>
              <a:t> repo</a:t>
            </a:r>
          </a:p>
          <a:p>
            <a:pPr marL="342900" indent="-342900">
              <a:buFont typeface="+mj-lt"/>
              <a:buAutoNum type="arabicPeriod" startAt="2"/>
            </a:pPr>
            <a:endParaRPr lang="en-US" b="1" i="1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Commit and push these changes. Upon commit the build will automatically start. </a:t>
            </a:r>
            <a:r>
              <a:rPr lang="en-US" b="1" i="1" dirty="0"/>
              <a:t>(this will take ~8 minutes)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0E431-6954-9643-8B57-92E34E946F38}"/>
              </a:ext>
            </a:extLst>
          </p:cNvPr>
          <p:cNvSpPr/>
          <p:nvPr/>
        </p:nvSpPr>
        <p:spPr>
          <a:xfrm>
            <a:off x="10401300" y="2875940"/>
            <a:ext cx="300038" cy="27191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69B86D-7123-0E4A-84EB-C09A6855C17B}"/>
              </a:ext>
            </a:extLst>
          </p:cNvPr>
          <p:cNvSpPr/>
          <p:nvPr/>
        </p:nvSpPr>
        <p:spPr>
          <a:xfrm>
            <a:off x="9955032" y="2465886"/>
            <a:ext cx="554630" cy="5546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8D305D-55E8-2D43-A0D7-355E07475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22" y="3429001"/>
            <a:ext cx="4776272" cy="28666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8D16CD-6078-AB40-A74E-F5CCBF3B048C}"/>
              </a:ext>
            </a:extLst>
          </p:cNvPr>
          <p:cNvSpPr/>
          <p:nvPr/>
        </p:nvSpPr>
        <p:spPr>
          <a:xfrm>
            <a:off x="2021848" y="6005048"/>
            <a:ext cx="735640" cy="2906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29B1CB-7056-6841-AC17-95E33F6A2720}"/>
              </a:ext>
            </a:extLst>
          </p:cNvPr>
          <p:cNvSpPr/>
          <p:nvPr/>
        </p:nvSpPr>
        <p:spPr>
          <a:xfrm>
            <a:off x="2578184" y="5595732"/>
            <a:ext cx="554630" cy="5546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2514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OEA 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BA559-7AC0-4344-96D8-634335AC1596}"/>
              </a:ext>
            </a:extLst>
          </p:cNvPr>
          <p:cNvSpPr txBox="1"/>
          <p:nvPr/>
        </p:nvSpPr>
        <p:spPr>
          <a:xfrm>
            <a:off x="438067" y="1317447"/>
            <a:ext cx="7705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Login to the Azure Admin Portal using your ENTID credentials: </a:t>
            </a:r>
            <a:r>
              <a:rPr lang="en-US" dirty="0">
                <a:hlinkClick r:id="rId2"/>
              </a:rPr>
              <a:t>https://portal.azure.com</a:t>
            </a: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Navigate to the “Resource Groups” page</a:t>
            </a:r>
          </a:p>
          <a:p>
            <a:pPr marL="800100" lvl="1" indent="-342900">
              <a:buFont typeface="+mj-lt"/>
              <a:buAutoNum type="arabicPeriod" startAt="3"/>
            </a:pPr>
            <a:endParaRPr lang="en-US" dirty="0"/>
          </a:p>
          <a:p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45E2B-570C-0C46-B809-01FA5AD53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45"/>
          <a:stretch/>
        </p:blipFill>
        <p:spPr>
          <a:xfrm>
            <a:off x="2966432" y="2261739"/>
            <a:ext cx="9011859" cy="18816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EA580D-61D9-0D4F-9A95-836DEF51E752}"/>
              </a:ext>
            </a:extLst>
          </p:cNvPr>
          <p:cNvSpPr/>
          <p:nvPr/>
        </p:nvSpPr>
        <p:spPr>
          <a:xfrm>
            <a:off x="2858069" y="3706174"/>
            <a:ext cx="1228155" cy="1874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40D72A-C68B-AF44-A9C5-A1D534953F20}"/>
              </a:ext>
            </a:extLst>
          </p:cNvPr>
          <p:cNvSpPr/>
          <p:nvPr/>
        </p:nvSpPr>
        <p:spPr>
          <a:xfrm>
            <a:off x="2411802" y="3338983"/>
            <a:ext cx="554630" cy="5546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0DB5BC-49CB-0F40-8E29-6142D9367EC6}"/>
              </a:ext>
            </a:extLst>
          </p:cNvPr>
          <p:cNvSpPr txBox="1"/>
          <p:nvPr/>
        </p:nvSpPr>
        <p:spPr>
          <a:xfrm>
            <a:off x="495300" y="4346532"/>
            <a:ext cx="770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Click on your </a:t>
            </a:r>
            <a:r>
              <a:rPr lang="en-US" dirty="0" err="1"/>
              <a:t>redbox</a:t>
            </a:r>
            <a:r>
              <a:rPr lang="en-US" dirty="0"/>
              <a:t> resource group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B750B2-5B01-7745-BDB0-EC5001CC9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9" r="12685" b="-1"/>
          <a:stretch/>
        </p:blipFill>
        <p:spPr>
          <a:xfrm>
            <a:off x="2411802" y="4805012"/>
            <a:ext cx="9183475" cy="18318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5AA31-69A3-3345-9D17-161C3F3B6B90}"/>
              </a:ext>
            </a:extLst>
          </p:cNvPr>
          <p:cNvSpPr/>
          <p:nvPr/>
        </p:nvSpPr>
        <p:spPr>
          <a:xfrm>
            <a:off x="4255176" y="6357497"/>
            <a:ext cx="1228155" cy="1874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7C4965-7E0F-E844-8880-0D59361E62FA}"/>
              </a:ext>
            </a:extLst>
          </p:cNvPr>
          <p:cNvSpPr/>
          <p:nvPr/>
        </p:nvSpPr>
        <p:spPr>
          <a:xfrm>
            <a:off x="3808909" y="5990306"/>
            <a:ext cx="554630" cy="5546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586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OEA 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BA559-7AC0-4344-96D8-634335AC1596}"/>
              </a:ext>
            </a:extLst>
          </p:cNvPr>
          <p:cNvSpPr txBox="1"/>
          <p:nvPr/>
        </p:nvSpPr>
        <p:spPr>
          <a:xfrm>
            <a:off x="495300" y="1554672"/>
            <a:ext cx="9401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dirty="0"/>
              <a:t>Locate your Shared Account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Upload the files from the downloaded “</a:t>
            </a:r>
            <a:r>
              <a:rPr lang="en-US" dirty="0" err="1"/>
              <a:t>redbox</a:t>
            </a:r>
            <a:r>
              <a:rPr lang="en-US" dirty="0"/>
              <a:t>-examples” repo to the storage account</a:t>
            </a:r>
          </a:p>
          <a:p>
            <a:pPr marL="800100" lvl="1" indent="-342900">
              <a:buFont typeface="+mj-lt"/>
              <a:buAutoNum type="arabicPeriod" startAt="3"/>
            </a:pPr>
            <a:endParaRPr lang="en-US" dirty="0"/>
          </a:p>
          <a:p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F2B8B-04B7-DB4B-86F3-D5C1A798C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3"/>
          <a:stretch/>
        </p:blipFill>
        <p:spPr>
          <a:xfrm>
            <a:off x="1978024" y="2906738"/>
            <a:ext cx="7918450" cy="1656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1C5F2C-C59C-A649-8ED0-FBBEDB964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7" y="3915474"/>
            <a:ext cx="7291386" cy="1635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158DCF-DFAB-F44C-9D37-E059B06CE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25" y="5426012"/>
            <a:ext cx="8969375" cy="13963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6FCC67-DC72-C847-86E5-9CAB04ECED02}"/>
              </a:ext>
            </a:extLst>
          </p:cNvPr>
          <p:cNvSpPr/>
          <p:nvPr/>
        </p:nvSpPr>
        <p:spPr>
          <a:xfrm>
            <a:off x="5801294" y="3387352"/>
            <a:ext cx="3728469" cy="65923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124E06-A4E3-194E-A84D-9CBBC85EC4AD}"/>
              </a:ext>
            </a:extLst>
          </p:cNvPr>
          <p:cNvSpPr/>
          <p:nvPr/>
        </p:nvSpPr>
        <p:spPr>
          <a:xfrm>
            <a:off x="5355027" y="3020162"/>
            <a:ext cx="554630" cy="5546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255EDA-0B15-AA44-A654-8B957BCB889D}"/>
              </a:ext>
            </a:extLst>
          </p:cNvPr>
          <p:cNvSpPr/>
          <p:nvPr/>
        </p:nvSpPr>
        <p:spPr>
          <a:xfrm>
            <a:off x="2567558" y="5084258"/>
            <a:ext cx="2333056" cy="3428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201D3F-66D0-4941-B65C-91BB0FBC998F}"/>
              </a:ext>
            </a:extLst>
          </p:cNvPr>
          <p:cNvSpPr/>
          <p:nvPr/>
        </p:nvSpPr>
        <p:spPr>
          <a:xfrm>
            <a:off x="3876961" y="5551362"/>
            <a:ext cx="852202" cy="2460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935BB0-48E7-9F45-BE88-32BAE35DF5C7}"/>
              </a:ext>
            </a:extLst>
          </p:cNvPr>
          <p:cNvSpPr/>
          <p:nvPr/>
        </p:nvSpPr>
        <p:spPr>
          <a:xfrm>
            <a:off x="2195479" y="4687043"/>
            <a:ext cx="554630" cy="5546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D7953-9801-3640-A235-B7141DDCAF70}"/>
              </a:ext>
            </a:extLst>
          </p:cNvPr>
          <p:cNvSpPr/>
          <p:nvPr/>
        </p:nvSpPr>
        <p:spPr>
          <a:xfrm>
            <a:off x="3435056" y="5426012"/>
            <a:ext cx="554630" cy="5546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4967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OEA 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BA559-7AC0-4344-96D8-634335AC1596}"/>
              </a:ext>
            </a:extLst>
          </p:cNvPr>
          <p:cNvSpPr txBox="1"/>
          <p:nvPr/>
        </p:nvSpPr>
        <p:spPr>
          <a:xfrm>
            <a:off x="495300" y="141564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dirty="0"/>
              <a:t>Navigate to your workbench VM details to locate and open the VM 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Click “Resource Groups” --&gt; Your Redbox Resource Group </a:t>
            </a:r>
            <a:r>
              <a:rPr lang="en-US" dirty="0">
                <a:sym typeface="Wingdings" pitchFamily="2" charset="2"/>
              </a:rPr>
              <a:t> Your VM</a:t>
            </a:r>
            <a:endParaRPr lang="en-US" dirty="0"/>
          </a:p>
          <a:p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672CF-0034-DE4B-9417-04D3F5C97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4035113"/>
            <a:ext cx="8318500" cy="2375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3894F-C0BD-174C-A8B8-97ECEEC97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339578"/>
            <a:ext cx="9577387" cy="1611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3C77E3-6530-904A-8D57-F03A491F3B40}"/>
              </a:ext>
            </a:extLst>
          </p:cNvPr>
          <p:cNvSpPr/>
          <p:nvPr/>
        </p:nvSpPr>
        <p:spPr>
          <a:xfrm>
            <a:off x="7696770" y="5898644"/>
            <a:ext cx="3347467" cy="51191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A95246-C4B7-E24C-B90D-1841BC3E6165}"/>
              </a:ext>
            </a:extLst>
          </p:cNvPr>
          <p:cNvSpPr/>
          <p:nvPr/>
        </p:nvSpPr>
        <p:spPr>
          <a:xfrm>
            <a:off x="7324692" y="5501430"/>
            <a:ext cx="554630" cy="5546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E4CE00-2D05-764F-8335-58974327EC1B}"/>
              </a:ext>
            </a:extLst>
          </p:cNvPr>
          <p:cNvSpPr/>
          <p:nvPr/>
        </p:nvSpPr>
        <p:spPr>
          <a:xfrm>
            <a:off x="867379" y="3502479"/>
            <a:ext cx="2333056" cy="3428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D81807-BF0A-AA4C-90BB-3314E023642D}"/>
              </a:ext>
            </a:extLst>
          </p:cNvPr>
          <p:cNvSpPr/>
          <p:nvPr/>
        </p:nvSpPr>
        <p:spPr>
          <a:xfrm>
            <a:off x="495300" y="3105264"/>
            <a:ext cx="554630" cy="5546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521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OEA Workshop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9F60E4-CFBC-C548-8769-FEC0EDBD3238}"/>
              </a:ext>
            </a:extLst>
          </p:cNvPr>
          <p:cNvSpPr/>
          <p:nvPr/>
        </p:nvSpPr>
        <p:spPr>
          <a:xfrm>
            <a:off x="876300" y="1439315"/>
            <a:ext cx="97250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9"/>
            </a:pPr>
            <a:r>
              <a:rPr lang="en-US" dirty="0"/>
              <a:t>Login with credentials from Jenkins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Password for the demo is: Aeef93#peE)E7gH</a:t>
            </a:r>
          </a:p>
          <a:p>
            <a:pPr marL="342900" indent="-342900">
              <a:buFont typeface="+mj-lt"/>
              <a:buAutoNum type="arabicPeriod" startAt="9"/>
            </a:pPr>
            <a:endParaRPr lang="en-US" dirty="0"/>
          </a:p>
          <a:p>
            <a:pPr marL="342900" indent="-342900">
              <a:buFont typeface="+mj-lt"/>
              <a:buAutoNum type="arabicPeriod" startAt="9"/>
            </a:pPr>
            <a:r>
              <a:rPr lang="en-US" dirty="0"/>
              <a:t> Drill into </a:t>
            </a:r>
            <a:r>
              <a:rPr lang="en-US" dirty="0" err="1"/>
              <a:t>azurefileshare</a:t>
            </a:r>
            <a:r>
              <a:rPr lang="en-US" dirty="0"/>
              <a:t> and open the </a:t>
            </a:r>
            <a:r>
              <a:rPr lang="en-US" dirty="0" err="1"/>
              <a:t>Jupyter</a:t>
            </a:r>
            <a:r>
              <a:rPr lang="en-US" dirty="0"/>
              <a:t> Notebook files to walk through the sample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A23CF-DE09-DF4B-8434-E38233950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3115251"/>
            <a:ext cx="11806237" cy="29823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EEBADA-E1AA-B648-8688-186A5B8882E8}"/>
              </a:ext>
            </a:extLst>
          </p:cNvPr>
          <p:cNvSpPr/>
          <p:nvPr/>
        </p:nvSpPr>
        <p:spPr>
          <a:xfrm>
            <a:off x="495300" y="4010383"/>
            <a:ext cx="2333056" cy="3428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59C632-1321-1040-93E6-7068E17CC611}"/>
              </a:ext>
            </a:extLst>
          </p:cNvPr>
          <p:cNvSpPr/>
          <p:nvPr/>
        </p:nvSpPr>
        <p:spPr>
          <a:xfrm>
            <a:off x="123220" y="3613167"/>
            <a:ext cx="619729" cy="6197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263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ptum Standard 2017">
  <a:themeElements>
    <a:clrScheme name="Custo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F2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63666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Standard - 2017 - 07.17.17.potx" id="{C39B315F-E85D-43A3-9328-CD1941EC451E}" vid="{41A285A3-CDD9-43C3-A1DE-8F1659166C2A}"/>
    </a:ext>
  </a:extLst>
</a:theme>
</file>

<file path=ppt/theme/theme3.xml><?xml version="1.0" encoding="utf-8"?>
<a:theme xmlns:a="http://schemas.openxmlformats.org/drawingml/2006/main" name="2018 Color Theme">
  <a:themeElements>
    <a:clrScheme name="Custo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F2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63666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Standard - 2017 - 07.17.17.potx" id="{C39B315F-E85D-43A3-9328-CD1941EC451E}" vid="{41A285A3-CDD9-43C3-A1DE-8F1659166C2A}"/>
    </a:ext>
  </a:extLst>
</a:theme>
</file>

<file path=ppt/theme/theme4.xml><?xml version="1.0" encoding="utf-8"?>
<a:theme xmlns:a="http://schemas.openxmlformats.org/drawingml/2006/main" name="3_Default Theme">
  <a:themeElements>
    <a:clrScheme name="Optum Ted">
      <a:dk1>
        <a:srgbClr val="53565A"/>
      </a:dk1>
      <a:lt1>
        <a:sysClr val="window" lastClr="FFFFFF"/>
      </a:lt1>
      <a:dk2>
        <a:srgbClr val="EAAA00"/>
      </a:dk2>
      <a:lt2>
        <a:srgbClr val="B1B3B3"/>
      </a:lt2>
      <a:accent1>
        <a:srgbClr val="E87722"/>
      </a:accent1>
      <a:accent2>
        <a:srgbClr val="008770"/>
      </a:accent2>
      <a:accent3>
        <a:srgbClr val="00549F"/>
      </a:accent3>
      <a:accent4>
        <a:srgbClr val="888B8D"/>
      </a:accent4>
      <a:accent5>
        <a:srgbClr val="739600"/>
      </a:accent5>
      <a:accent6>
        <a:srgbClr val="E87722"/>
      </a:accent6>
      <a:hlink>
        <a:srgbClr val="F2A900"/>
      </a:hlink>
      <a:folHlink>
        <a:srgbClr val="9E7722"/>
      </a:folHlink>
    </a:clrScheme>
    <a:fontScheme name="Opt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rIns="45720"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6.xml><?xml version="1.0" encoding="utf-8"?>
<a:theme xmlns:a="http://schemas.openxmlformats.org/drawingml/2006/main" name="3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fdf5619e-40eb-4dc4-9ea8-6d642bef26e9" ContentTypeId="0x0101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WRMItemRecordData xmlns="9b39daaf-3832-4639-8abb-af23e96b8534" xsi:nil="true"/>
    <CWRMItemRecordClassificationTaxHTField0 xmlns="9b39daaf-3832-4639-8abb-af23e96b8534">
      <Terms xmlns="http://schemas.microsoft.com/office/infopath/2007/PartnerControls"/>
    </CWRMItemRecordClassificationTaxHTField0>
    <TaxCatchAll xmlns="c5b5009f-843b-44ad-8459-261282077631"/>
  </documentManagement>
</p:properties>
</file>

<file path=customXml/item3.xml><?xml version="1.0" encoding="utf-8"?>
<?mso-contentType ?>
<spe:Receivers xmlns:spe="http://schemas.microsoft.com/sharepoint/events">
  <Receiver>
    <Name>Collabware CLM Item Unique ID</Name>
    <Synchronization>Synchronous</Synchronization>
    <Type>1</Type>
    <SequenceNumber>1</SequenceNumber>
    <Url/>
    <Assembly>Collabware.SharePoint.RecordsManagement, Version=1.0.0.0, Culture=neutral, PublicKeyToken=801662d3f2b71412</Assembly>
    <Class>Collabware.SharePoint.RecordsManagement.ItemUniqueIdContentTypeReceiver</Class>
    <Data/>
    <Filter/>
  </Receiver>
  <Receiver>
    <Name>Collabware CLM Item Unique ID</Name>
    <Synchronization>Synchronous</Synchronization>
    <Type>10002</Type>
    <SequenceNumber>10500</SequenceNumber>
    <Url/>
    <Assembly>Collabware.SharePoint.RecordsManagement, Version=1.0.0.0, Culture=neutral, PublicKeyToken=801662d3f2b71412</Assembly>
    <Class>Collabware.SharePoint.RecordsManagement.ItemUniqueIdContentTypeReceiver</Class>
    <Data/>
    <Filter/>
  </Receiver>
  <Receiver>
    <Name>Collabware CLM Item Unique ID</Name>
    <Synchronization>Synchronous</Synchronization>
    <Type>10004</Type>
    <SequenceNumber>10501</SequenceNumber>
    <Url/>
    <Assembly>Collabware.SharePoint.RecordsManagement, Version=1.0.0.0, Culture=neutral, PublicKeyToken=801662d3f2b71412</Assembly>
    <Class>Collabware.SharePoint.RecordsManagement.ItemUniqueIdContentTypeReceiver</Class>
    <Data/>
    <Filter/>
  </Receiver>
  <Receiver>
    <Name>Collabware CLM Item Unique ID</Name>
    <Synchronization>Synchronous</Synchronization>
    <Type>10006</Type>
    <SequenceNumber>10502</SequenceNumber>
    <Url/>
    <Assembly>Collabware.SharePoint.RecordsManagement, Version=1.0.0.0, Culture=neutral, PublicKeyToken=801662d3f2b71412</Assembly>
    <Class>Collabware.SharePoint.RecordsManagement.ItemUniqueIdContentTypeReceiver</Class>
    <Data/>
    <Filter/>
  </Receiver>
  <Receiver>
    <Name>Collabware CLM Item Processing</Name>
    <Synchronization>Synchronous</Synchronization>
    <Type>10001</Type>
    <SequenceNumber>12000</SequenceNumber>
    <Url/>
    <Assembly>Collabware.SharePoint.RecordsManagement, Version=1.0.0.0, Culture=neutral, PublicKeyToken=801662d3f2b71412</Assembly>
    <Class>Collabware.SharePoint.RecordsManagement.ItemProcessingContentTypeReceiver</Class>
    <Data/>
    <Filter/>
  </Receiver>
  <Receiver>
    <Name>Collabware CLM Item Processing</Name>
    <Synchronization>Asynchronous</Synchronization>
    <Type>10002</Type>
    <SequenceNumber>12001</SequenceNumber>
    <Url/>
    <Assembly>Collabware.SharePoint.RecordsManagement, Version=1.0.0.0, Culture=neutral, PublicKeyToken=801662d3f2b71412</Assembly>
    <Class>Collabware.SharePoint.RecordsManagement.ItemProcessingContentTypeReceiver</Class>
    <Data/>
    <Filter/>
  </Receiver>
  <Receiver>
    <Name>Collabware CLM Item Processing</Name>
    <Synchronization>Asynchronous</Synchronization>
    <Type>10004</Type>
    <SequenceNumber>12002</SequenceNumber>
    <Url/>
    <Assembly>Collabware.SharePoint.RecordsManagement, Version=1.0.0.0, Culture=neutral, PublicKeyToken=801662d3f2b71412</Assembly>
    <Class>Collabware.SharePoint.RecordsManagement.ItemProcessingContentTypeReceiver</Class>
    <Data/>
    <Filter/>
  </Receiver>
  <Receiver>
    <Name>Collabware CLM Item Audit</Name>
    <Synchronization>Asynchronous</Synchronization>
    <Type>10001</Type>
    <SequenceNumber>11000</SequenceNumber>
    <Url/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Audit</Name>
    <Synchronization>Asynchronous</Synchronization>
    <Type>10002</Type>
    <SequenceNumber>11001</SequenceNumber>
    <Url/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Audit</Name>
    <Synchronization>Asynchronous</Synchronization>
    <Type>10005</Type>
    <SequenceNumber>11002</SequenceNumber>
    <Url/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Audit</Name>
    <Synchronization>Asynchronous</Synchronization>
    <Type>10006</Type>
    <SequenceNumber>11003</SequenceNumber>
    <Url/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Audit</Name>
    <Synchronization>Asynchronous</Synchronization>
    <Type>10004</Type>
    <SequenceNumber>11004</SequenceNumber>
    <Url/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Audit</Name>
    <Synchronization>Synchronous</Synchronization>
    <Type>3</Type>
    <SequenceNumber>11005</SequenceNumber>
    <Url/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Security</Name>
    <Synchronization>Asynchronous</Synchronization>
    <Type>10002</Type>
    <SequenceNumber>13000</SequenceNumber>
    <Url/>
    <Assembly>Collabware.SharePoint.RecordsManagement, Version=1.0.0.0, Culture=neutral, PublicKeyToken=801662d3f2b71412</Assembly>
    <Class>Collabware.SharePoint.RecordsManagement.ItemSecurityContentTypeReceiver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C25BFF15BC041BD4B92410C975D88" ma:contentTypeVersion="0" ma:contentTypeDescription="Create a new document." ma:contentTypeScope="" ma:versionID="fbd775720e5b1ac6b2cb3e4126897f22">
  <xsd:schema xmlns:xsd="http://www.w3.org/2001/XMLSchema" xmlns:xs="http://www.w3.org/2001/XMLSchema" xmlns:p="http://schemas.microsoft.com/office/2006/metadata/properties" xmlns:ns2="c5b5009f-843b-44ad-8459-261282077631" xmlns:ns3="9b39daaf-3832-4639-8abb-af23e96b8534" targetNamespace="http://schemas.microsoft.com/office/2006/metadata/properties" ma:root="true" ma:fieldsID="9e9f032f60408c7c87217419f08c271e" ns2:_="" ns3:_="">
    <xsd:import namespace="c5b5009f-843b-44ad-8459-261282077631"/>
    <xsd:import namespace="9b39daaf-3832-4639-8abb-af23e96b853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TaxCatchAll" minOccurs="0"/>
                <xsd:element ref="ns2:TaxCatchAllLabel" minOccurs="0"/>
                <xsd:element ref="ns3:CWRMItemUniqueId" minOccurs="0"/>
                <xsd:element ref="ns3:CWRMItemRecordState" minOccurs="0"/>
                <xsd:element ref="ns3:CWRMItemRecordCategory" minOccurs="0"/>
                <xsd:element ref="ns3:CWRMItemRecordClassificationTaxHTField0" minOccurs="0"/>
                <xsd:element ref="ns3:CWRMItemRecordStatus" minOccurs="0"/>
                <xsd:element ref="ns3:CWRMItemRecordDeclaredDate" minOccurs="0"/>
                <xsd:element ref="ns3:CWRMItemRecordVital" minOccurs="0"/>
                <xsd:element ref="ns3:CWRMItemRecord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5009f-843b-44ad-8459-26128207763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1" nillable="true" ma:displayName="Taxonomy Catch All Column" ma:hidden="true" ma:list="{5ef0e1a7-a5f8-47e8-8baa-4d55abd5c587}" ma:internalName="TaxCatchAll" ma:showField="CatchAllData" ma:web="9b39daaf-3832-4639-8abb-af23e96b853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5ef0e1a7-a5f8-47e8-8baa-4d55abd5c587}" ma:internalName="TaxCatchAllLabel" ma:readOnly="true" ma:showField="CatchAllDataLabel" ma:web="9b39daaf-3832-4639-8abb-af23e96b853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9daaf-3832-4639-8abb-af23e96b8534" elementFormDefault="qualified">
    <xsd:import namespace="http://schemas.microsoft.com/office/2006/documentManagement/types"/>
    <xsd:import namespace="http://schemas.microsoft.com/office/infopath/2007/PartnerControls"/>
    <xsd:element name="CWRMItemUniqueId" ma:index="13" nillable="true" ma:displayName="Content ID" ma:description="A universally unique identifier assigned to the item." ma:hidden="true" ma:internalName="CWRMItemUniqueId" ma:readOnly="true">
      <xsd:simpleType>
        <xsd:restriction base="dms:Text"/>
      </xsd:simpleType>
    </xsd:element>
    <xsd:element name="CWRMItemRecordState" ma:index="14" nillable="true" ma:displayName="Record State" ma:description="The current state of this item as it pertains to records management." ma:hidden="true" ma:internalName="CWRMItemRecordState" ma:readOnly="true">
      <xsd:simpleType>
        <xsd:restriction base="dms:Text"/>
      </xsd:simpleType>
    </xsd:element>
    <xsd:element name="CWRMItemRecordCategory" ma:index="15" nillable="true" ma:displayName="Record Category" ma:description="Identifies the current record category for the item." ma:hidden="true" ma:internalName="CWRMItemRecordCategory" ma:readOnly="true">
      <xsd:simpleType>
        <xsd:restriction base="dms:Text"/>
      </xsd:simpleType>
    </xsd:element>
    <xsd:element name="CWRMItemRecordClassificationTaxHTField0" ma:index="16" nillable="true" ma:taxonomy="true" ma:internalName="CWRMItemRecordClassificationTaxHTField0" ma:taxonomyFieldName="CWRMItemRecordClassification" ma:displayName="Record Classification" ma:readOnly="false" ma:default="" ma:fieldId="{e94be97f-fb02-4deb-9c3d-6d978a059d35}" ma:sspId="fdf5619e-40eb-4dc4-9ea8-6d642bef26e9" ma:termSetId="4645d3fb-447f-4f30-adac-525cf60eaf7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WRMItemRecordStatus" ma:index="18" nillable="true" ma:displayName="Record Status" ma:description="The current status of this item as it pertains to records management." ma:hidden="true" ma:internalName="CWRMItemRecordStatus" ma:readOnly="true">
      <xsd:simpleType>
        <xsd:restriction base="dms:Text"/>
      </xsd:simpleType>
    </xsd:element>
    <xsd:element name="CWRMItemRecordDeclaredDate" ma:index="19" nillable="true" ma:displayName="Record Declared Date" ma:description="The date and time that the item was declared a record." ma:hidden="true" ma:internalName="CWRMItemRecordDeclaredDate" ma:readOnly="true">
      <xsd:simpleType>
        <xsd:restriction base="dms:DateTime"/>
      </xsd:simpleType>
    </xsd:element>
    <xsd:element name="CWRMItemRecordVital" ma:index="20" nillable="true" ma:displayName="Record Vital" ma:description="Indicates if this item is considered vital to the organization." ma:hidden="true" ma:internalName="CWRMItemRecordVital" ma:readOnly="true">
      <xsd:simpleType>
        <xsd:restriction base="dms:Boolean"/>
      </xsd:simpleType>
    </xsd:element>
    <xsd:element name="CWRMItemRecordData" ma:index="21" nillable="true" ma:displayName="Record Data" ma:description="Contains system specific record data for the item." ma:hidden="true" ma:internalName="CWRMItemRecordData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423E22-0043-4F29-B739-F486FDAC7573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2572DBA8-2504-4AD1-BD72-3562DB5094EB}">
  <ds:schemaRefs>
    <ds:schemaRef ds:uri="http://purl.org/dc/terms/"/>
    <ds:schemaRef ds:uri="http://schemas.openxmlformats.org/package/2006/metadata/core-properties"/>
    <ds:schemaRef ds:uri="c5b5009f-843b-44ad-8459-26128207763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b39daaf-3832-4639-8abb-af23e96b853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5FA28EC-C84A-4617-9643-F0C29A74DE9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8162F18-F514-4308-8079-D4610B1B19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b5009f-843b-44ad-8459-261282077631"/>
    <ds:schemaRef ds:uri="9b39daaf-3832-4639-8abb-af23e96b85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Optum Template Widescreen - 2017 - 06.27.17</Template>
  <TotalTime>6484</TotalTime>
  <Words>344</Words>
  <Application>Microsoft Macintosh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Segoe UI</vt:lpstr>
      <vt:lpstr>Wingdings</vt:lpstr>
      <vt:lpstr>Optum WIdescreen 2017</vt:lpstr>
      <vt:lpstr>Optum Standard 2017</vt:lpstr>
      <vt:lpstr>2018 Color Theme</vt:lpstr>
      <vt:lpstr>3_Default Theme</vt:lpstr>
      <vt:lpstr>1_Optum WIdescreen 2017</vt:lpstr>
      <vt:lpstr>3_Optum WIdescreen 2017</vt:lpstr>
      <vt:lpstr>OEA Workshop</vt:lpstr>
      <vt:lpstr>Prep Materials</vt:lpstr>
      <vt:lpstr>Prep Materials</vt:lpstr>
      <vt:lpstr>OEA Workshop</vt:lpstr>
      <vt:lpstr>OEA Workshop</vt:lpstr>
      <vt:lpstr>OEA Workshop</vt:lpstr>
      <vt:lpstr>OEA Workshop</vt:lpstr>
      <vt:lpstr>OEA Workshop</vt:lpstr>
      <vt:lpstr>OEA Workshop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OEA SEPTEMBER 2018 TOWN HALL_180917</dc:title>
  <dc:creator>Sandra Johnson</dc:creator>
  <cp:lastModifiedBy>Microsoft Office User</cp:lastModifiedBy>
  <cp:revision>119</cp:revision>
  <cp:lastPrinted>2018-03-19T13:09:35Z</cp:lastPrinted>
  <dcterms:created xsi:type="dcterms:W3CDTF">2017-07-17T15:17:37Z</dcterms:created>
  <dcterms:modified xsi:type="dcterms:W3CDTF">2018-10-09T16:12:38Z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0x010100F5FC25BFF15BC041BD4B92410C975D88</vt:lpwstr>
  </property>
  <property fmtid="{D5CDD505-2E9C-101B-9397-08002B2CF9AE}" pid="3" name="CWRMItemRecordClassification">
    <vt:lpwstr/>
  </property>
</Properties>
</file>